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0" r:id="rId3"/>
    <p:sldMasterId id="2147483714" r:id="rId4"/>
  </p:sldMasterIdLst>
  <p:notesMasterIdLst>
    <p:notesMasterId r:id="rId22"/>
  </p:notesMasterIdLst>
  <p:handoutMasterIdLst>
    <p:handoutMasterId r:id="rId23"/>
  </p:handoutMasterIdLst>
  <p:sldIdLst>
    <p:sldId id="381" r:id="rId5"/>
    <p:sldId id="405" r:id="rId6"/>
    <p:sldId id="991" r:id="rId7"/>
    <p:sldId id="992" r:id="rId8"/>
    <p:sldId id="2147471815" r:id="rId9"/>
    <p:sldId id="981" r:id="rId10"/>
    <p:sldId id="2147471816" r:id="rId11"/>
    <p:sldId id="2147471817" r:id="rId12"/>
    <p:sldId id="985" r:id="rId13"/>
    <p:sldId id="2147471812" r:id="rId14"/>
    <p:sldId id="986" r:id="rId15"/>
    <p:sldId id="987" r:id="rId16"/>
    <p:sldId id="988" r:id="rId17"/>
    <p:sldId id="989" r:id="rId18"/>
    <p:sldId id="990" r:id="rId19"/>
    <p:sldId id="993" r:id="rId20"/>
    <p:sldId id="2147471811"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333333"/>
                </a:solidFill>
                <a:latin typeface="Arial"/>
              </a:defRPr>
            </a:pPr>
            <a:r>
              <a:rPr lang="en-GB" sz="1600" b="1" i="0" u="none" strike="noStrike" kern="1200" cap="none" spc="0" baseline="0">
                <a:solidFill>
                  <a:srgbClr val="333333"/>
                </a:solidFill>
                <a:uFillTx/>
                <a:latin typeface="Arial"/>
              </a:rPr>
              <a:t>Spend (£000)  </a:t>
            </a:r>
          </a:p>
        </c:rich>
      </c:tx>
      <c:overlay val="0"/>
      <c:spPr>
        <a:noFill/>
        <a:ln>
          <a:noFill/>
        </a:ln>
      </c:spPr>
    </c:title>
    <c:autoTitleDeleted val="0"/>
    <c:plotArea>
      <c:layout/>
      <c:barChart>
        <c:barDir val="col"/>
        <c:grouping val="clustered"/>
        <c:varyColors val="0"/>
        <c:ser>
          <c:idx val="0"/>
          <c:order val="0"/>
          <c:tx>
            <c:v>Total Bread &amp; Morning Goods  </c:v>
          </c:tx>
          <c:spPr>
            <a:solidFill>
              <a:srgbClr val="C7FFF4"/>
            </a:solidFill>
            <a:ln>
              <a:noFill/>
            </a:ln>
          </c:spPr>
          <c:invertIfNegative val="0"/>
          <c:cat>
            <c:strLit>
              <c:ptCount val="3"/>
              <c:pt idx="0">
                <c:v>52 w/e 20 Mar 22</c:v>
              </c:pt>
              <c:pt idx="1">
                <c:v>52 w/e 19 Mar 23</c:v>
              </c:pt>
              <c:pt idx="2">
                <c:v>52 w/e 17 Mar 24</c:v>
              </c:pt>
            </c:strLit>
          </c:cat>
          <c:val>
            <c:numLit>
              <c:formatCode>General</c:formatCode>
              <c:ptCount val="3"/>
              <c:pt idx="0">
                <c:v>4477888</c:v>
              </c:pt>
              <c:pt idx="1">
                <c:v>5052387</c:v>
              </c:pt>
              <c:pt idx="2">
                <c:v>5582105</c:v>
              </c:pt>
            </c:numLit>
          </c:val>
          <c:extLst>
            <c:ext xmlns:c16="http://schemas.microsoft.com/office/drawing/2014/chart" uri="{C3380CC4-5D6E-409C-BE32-E72D297353CC}">
              <c16:uniqueId val="{00000000-E2F4-4EDC-A3E6-A6E1D97C30E4}"/>
            </c:ext>
          </c:extLst>
        </c:ser>
        <c:dLbls>
          <c:showLegendKey val="0"/>
          <c:showVal val="0"/>
          <c:showCatName val="0"/>
          <c:showSerName val="0"/>
          <c:showPercent val="0"/>
          <c:showBubbleSize val="0"/>
        </c:dLbls>
        <c:gapWidth val="219"/>
        <c:overlap val="-27"/>
        <c:axId val="788025400"/>
        <c:axId val="788032960"/>
      </c:barChart>
      <c:valAx>
        <c:axId val="788032960"/>
        <c:scaling>
          <c:orientation val="minMax"/>
        </c:scaling>
        <c:delete val="0"/>
        <c:axPos val="l"/>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333333"/>
                    </a:solidFill>
                    <a:latin typeface="Arial"/>
                  </a:defRPr>
                </a:pPr>
                <a:r>
                  <a:rPr lang="en-GB" sz="1000" b="0" i="0" u="none" strike="noStrike" kern="1200" cap="none" spc="0" baseline="0">
                    <a:solidFill>
                      <a:srgbClr val="333333"/>
                    </a:solidFill>
                    <a:uFillTx/>
                    <a:latin typeface="Arial"/>
                  </a:rPr>
                  <a:t>Spend (£000)</a:t>
                </a:r>
              </a:p>
            </c:rich>
          </c:tx>
          <c:overlay val="0"/>
          <c:spPr>
            <a:noFill/>
            <a:ln>
              <a:noFill/>
            </a:ln>
          </c:spPr>
        </c:title>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333333"/>
                </a:solidFill>
                <a:latin typeface="Arial"/>
              </a:defRPr>
            </a:pPr>
            <a:endParaRPr lang="en-US"/>
          </a:p>
        </c:txPr>
        <c:crossAx val="788025400"/>
        <c:crosses val="autoZero"/>
        <c:crossBetween val="between"/>
      </c:valAx>
      <c:catAx>
        <c:axId val="788025400"/>
        <c:scaling>
          <c:orientation val="minMax"/>
        </c:scaling>
        <c:delete val="0"/>
        <c:axPos val="b"/>
        <c:numFmt formatCode="General" sourceLinked="0"/>
        <c:majorTickMark val="none"/>
        <c:minorTickMark val="none"/>
        <c:tickLblPos val="nextTo"/>
        <c:spPr>
          <a:noFill/>
          <a:ln w="9528" cap="flat">
            <a:solidFill>
              <a:srgbClr val="E0E0E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333333"/>
                </a:solidFill>
                <a:latin typeface="Arial"/>
              </a:defRPr>
            </a:pPr>
            <a:endParaRPr lang="en-US"/>
          </a:p>
        </c:txPr>
        <c:crossAx val="78803296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600" b="1" dirty="0">
                <a:solidFill>
                  <a:schemeClr val="tx1"/>
                </a:solidFill>
              </a:rPr>
              <a:t>Average</a:t>
            </a:r>
            <a:r>
              <a:rPr lang="en-GB" sz="1600" b="1" baseline="0" dirty="0">
                <a:solidFill>
                  <a:schemeClr val="tx1"/>
                </a:solidFill>
              </a:rPr>
              <a:t> Price per Pack (£)</a:t>
            </a:r>
            <a:endParaRPr lang="en-GB"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994076201647982E-2"/>
          <c:y val="0.1107127712700757"/>
          <c:w val="0.95774718517124724"/>
          <c:h val="0.58588661497639749"/>
        </c:manualLayout>
      </c:layout>
      <c:lineChart>
        <c:grouping val="standard"/>
        <c:varyColors val="0"/>
        <c:ser>
          <c:idx val="0"/>
          <c:order val="0"/>
          <c:tx>
            <c:strRef>
              <c:f>'Slide 7'!$A$9</c:f>
              <c:strCache>
                <c:ptCount val="1"/>
                <c:pt idx="0">
                  <c:v>Branded  </c:v>
                </c:pt>
              </c:strCache>
            </c:strRef>
          </c:tx>
          <c:spPr>
            <a:ln w="28575" cap="rnd">
              <a:solidFill>
                <a:srgbClr val="CEA2EA"/>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A4-467A-9C95-095218F17E8E}"/>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A4-467A-9C95-095218F17E8E}"/>
                </c:ext>
              </c:extLst>
            </c:dLbl>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A4-467A-9C95-095218F17E8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7'!$B$8:$AB$8</c:f>
              <c:strCache>
                <c:ptCount val="27"/>
                <c:pt idx="0">
                  <c:v>M</c:v>
                </c:pt>
                <c:pt idx="1">
                  <c:v>A</c:v>
                </c:pt>
                <c:pt idx="2">
                  <c:v>M</c:v>
                </c:pt>
                <c:pt idx="3">
                  <c:v>J</c:v>
                </c:pt>
                <c:pt idx="4">
                  <c:v>J</c:v>
                </c:pt>
                <c:pt idx="5">
                  <c:v>A</c:v>
                </c:pt>
                <c:pt idx="6">
                  <c:v>S</c:v>
                </c:pt>
                <c:pt idx="7">
                  <c:v>O</c:v>
                </c:pt>
                <c:pt idx="8">
                  <c:v>O</c:v>
                </c:pt>
                <c:pt idx="9">
                  <c:v>N</c:v>
                </c:pt>
                <c:pt idx="10">
                  <c:v>D</c:v>
                </c:pt>
                <c:pt idx="11">
                  <c:v>J</c:v>
                </c:pt>
                <c:pt idx="12">
                  <c:v>F</c:v>
                </c:pt>
                <c:pt idx="13">
                  <c:v>M</c:v>
                </c:pt>
                <c:pt idx="14">
                  <c:v>A</c:v>
                </c:pt>
                <c:pt idx="15">
                  <c:v>M</c:v>
                </c:pt>
                <c:pt idx="16">
                  <c:v>J</c:v>
                </c:pt>
                <c:pt idx="17">
                  <c:v>J</c:v>
                </c:pt>
                <c:pt idx="18">
                  <c:v>A</c:v>
                </c:pt>
                <c:pt idx="19">
                  <c:v>S</c:v>
                </c:pt>
                <c:pt idx="20">
                  <c:v>O</c:v>
                </c:pt>
                <c:pt idx="21">
                  <c:v>O</c:v>
                </c:pt>
                <c:pt idx="22">
                  <c:v>N</c:v>
                </c:pt>
                <c:pt idx="23">
                  <c:v>D</c:v>
                </c:pt>
                <c:pt idx="24">
                  <c:v>J</c:v>
                </c:pt>
                <c:pt idx="25">
                  <c:v>F</c:v>
                </c:pt>
                <c:pt idx="26">
                  <c:v>M</c:v>
                </c:pt>
              </c:strCache>
            </c:strRef>
          </c:cat>
          <c:val>
            <c:numRef>
              <c:f>'Slide 7'!$B$9:$AB$9</c:f>
              <c:numCache>
                <c:formatCode>General</c:formatCode>
                <c:ptCount val="27"/>
                <c:pt idx="0">
                  <c:v>1.1200000000000001</c:v>
                </c:pt>
                <c:pt idx="1">
                  <c:v>1.1200000000000001</c:v>
                </c:pt>
                <c:pt idx="2">
                  <c:v>1.1299999999999999</c:v>
                </c:pt>
                <c:pt idx="3">
                  <c:v>1.1399999999999999</c:v>
                </c:pt>
                <c:pt idx="4">
                  <c:v>1.1499999999999999</c:v>
                </c:pt>
                <c:pt idx="5">
                  <c:v>1.1599999999999999</c:v>
                </c:pt>
                <c:pt idx="6">
                  <c:v>1.17</c:v>
                </c:pt>
                <c:pt idx="7">
                  <c:v>1.19</c:v>
                </c:pt>
                <c:pt idx="8">
                  <c:v>1.2</c:v>
                </c:pt>
                <c:pt idx="9">
                  <c:v>1.22</c:v>
                </c:pt>
                <c:pt idx="10">
                  <c:v>1.23</c:v>
                </c:pt>
                <c:pt idx="11">
                  <c:v>1.25</c:v>
                </c:pt>
                <c:pt idx="12">
                  <c:v>1.27</c:v>
                </c:pt>
                <c:pt idx="13">
                  <c:v>1.28</c:v>
                </c:pt>
                <c:pt idx="14">
                  <c:v>1.3</c:v>
                </c:pt>
                <c:pt idx="15">
                  <c:v>1.31</c:v>
                </c:pt>
                <c:pt idx="16">
                  <c:v>1.33</c:v>
                </c:pt>
                <c:pt idx="17">
                  <c:v>1.34</c:v>
                </c:pt>
                <c:pt idx="18">
                  <c:v>1.35</c:v>
                </c:pt>
                <c:pt idx="19">
                  <c:v>1.36</c:v>
                </c:pt>
                <c:pt idx="20">
                  <c:v>1.37</c:v>
                </c:pt>
                <c:pt idx="21">
                  <c:v>1.38</c:v>
                </c:pt>
                <c:pt idx="22">
                  <c:v>1.39</c:v>
                </c:pt>
                <c:pt idx="23">
                  <c:v>1.39</c:v>
                </c:pt>
                <c:pt idx="24">
                  <c:v>1.4</c:v>
                </c:pt>
                <c:pt idx="25">
                  <c:v>1.4</c:v>
                </c:pt>
                <c:pt idx="26">
                  <c:v>1.4</c:v>
                </c:pt>
              </c:numCache>
            </c:numRef>
          </c:val>
          <c:smooth val="0"/>
          <c:extLst>
            <c:ext xmlns:c16="http://schemas.microsoft.com/office/drawing/2014/chart" uri="{C3380CC4-5D6E-409C-BE32-E72D297353CC}">
              <c16:uniqueId val="{00000000-30A4-467A-9C95-095218F17E8E}"/>
            </c:ext>
          </c:extLst>
        </c:ser>
        <c:ser>
          <c:idx val="1"/>
          <c:order val="1"/>
          <c:tx>
            <c:strRef>
              <c:f>'Slide 7'!$A$10</c:f>
              <c:strCache>
                <c:ptCount val="1"/>
                <c:pt idx="0">
                  <c:v>Private Label  </c:v>
                </c:pt>
              </c:strCache>
            </c:strRef>
          </c:tx>
          <c:spPr>
            <a:ln w="28575" cap="rnd">
              <a:solidFill>
                <a:srgbClr val="601F89"/>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A4-467A-9C95-095218F17E8E}"/>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A4-467A-9C95-095218F17E8E}"/>
                </c:ext>
              </c:extLst>
            </c:dLbl>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A4-467A-9C95-095218F17E8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7'!$B$8:$AB$8</c:f>
              <c:strCache>
                <c:ptCount val="27"/>
                <c:pt idx="0">
                  <c:v>M</c:v>
                </c:pt>
                <c:pt idx="1">
                  <c:v>A</c:v>
                </c:pt>
                <c:pt idx="2">
                  <c:v>M</c:v>
                </c:pt>
                <c:pt idx="3">
                  <c:v>J</c:v>
                </c:pt>
                <c:pt idx="4">
                  <c:v>J</c:v>
                </c:pt>
                <c:pt idx="5">
                  <c:v>A</c:v>
                </c:pt>
                <c:pt idx="6">
                  <c:v>S</c:v>
                </c:pt>
                <c:pt idx="7">
                  <c:v>O</c:v>
                </c:pt>
                <c:pt idx="8">
                  <c:v>O</c:v>
                </c:pt>
                <c:pt idx="9">
                  <c:v>N</c:v>
                </c:pt>
                <c:pt idx="10">
                  <c:v>D</c:v>
                </c:pt>
                <c:pt idx="11">
                  <c:v>J</c:v>
                </c:pt>
                <c:pt idx="12">
                  <c:v>F</c:v>
                </c:pt>
                <c:pt idx="13">
                  <c:v>M</c:v>
                </c:pt>
                <c:pt idx="14">
                  <c:v>A</c:v>
                </c:pt>
                <c:pt idx="15">
                  <c:v>M</c:v>
                </c:pt>
                <c:pt idx="16">
                  <c:v>J</c:v>
                </c:pt>
                <c:pt idx="17">
                  <c:v>J</c:v>
                </c:pt>
                <c:pt idx="18">
                  <c:v>A</c:v>
                </c:pt>
                <c:pt idx="19">
                  <c:v>S</c:v>
                </c:pt>
                <c:pt idx="20">
                  <c:v>O</c:v>
                </c:pt>
                <c:pt idx="21">
                  <c:v>O</c:v>
                </c:pt>
                <c:pt idx="22">
                  <c:v>N</c:v>
                </c:pt>
                <c:pt idx="23">
                  <c:v>D</c:v>
                </c:pt>
                <c:pt idx="24">
                  <c:v>J</c:v>
                </c:pt>
                <c:pt idx="25">
                  <c:v>F</c:v>
                </c:pt>
                <c:pt idx="26">
                  <c:v>M</c:v>
                </c:pt>
              </c:strCache>
            </c:strRef>
          </c:cat>
          <c:val>
            <c:numRef>
              <c:f>'Slide 7'!$B$10:$AB$10</c:f>
              <c:numCache>
                <c:formatCode>General</c:formatCode>
                <c:ptCount val="27"/>
                <c:pt idx="0">
                  <c:v>0.91</c:v>
                </c:pt>
                <c:pt idx="1">
                  <c:v>0.91</c:v>
                </c:pt>
                <c:pt idx="2">
                  <c:v>0.92</c:v>
                </c:pt>
                <c:pt idx="3">
                  <c:v>0.93</c:v>
                </c:pt>
                <c:pt idx="4">
                  <c:v>0.93</c:v>
                </c:pt>
                <c:pt idx="5">
                  <c:v>0.94</c:v>
                </c:pt>
                <c:pt idx="6">
                  <c:v>0.95</c:v>
                </c:pt>
                <c:pt idx="7">
                  <c:v>0.96</c:v>
                </c:pt>
                <c:pt idx="8">
                  <c:v>0.98</c:v>
                </c:pt>
                <c:pt idx="9">
                  <c:v>0.99</c:v>
                </c:pt>
                <c:pt idx="10">
                  <c:v>1</c:v>
                </c:pt>
                <c:pt idx="11">
                  <c:v>1.01</c:v>
                </c:pt>
                <c:pt idx="12">
                  <c:v>1.03</c:v>
                </c:pt>
                <c:pt idx="13">
                  <c:v>1.04</c:v>
                </c:pt>
                <c:pt idx="14">
                  <c:v>1.06</c:v>
                </c:pt>
                <c:pt idx="15">
                  <c:v>1.08</c:v>
                </c:pt>
                <c:pt idx="16">
                  <c:v>1.0900000000000001</c:v>
                </c:pt>
                <c:pt idx="17">
                  <c:v>1.1000000000000001</c:v>
                </c:pt>
                <c:pt idx="18">
                  <c:v>1.1100000000000001</c:v>
                </c:pt>
                <c:pt idx="19">
                  <c:v>1.1200000000000001</c:v>
                </c:pt>
                <c:pt idx="20">
                  <c:v>1.1299999999999999</c:v>
                </c:pt>
                <c:pt idx="21">
                  <c:v>1.1299999999999999</c:v>
                </c:pt>
                <c:pt idx="22">
                  <c:v>1.1399999999999999</c:v>
                </c:pt>
                <c:pt idx="23">
                  <c:v>1.1499999999999999</c:v>
                </c:pt>
                <c:pt idx="24">
                  <c:v>1.1499999999999999</c:v>
                </c:pt>
                <c:pt idx="25">
                  <c:v>1.1499999999999999</c:v>
                </c:pt>
                <c:pt idx="26">
                  <c:v>1.1599999999999999</c:v>
                </c:pt>
              </c:numCache>
            </c:numRef>
          </c:val>
          <c:smooth val="0"/>
          <c:extLst>
            <c:ext xmlns:c16="http://schemas.microsoft.com/office/drawing/2014/chart" uri="{C3380CC4-5D6E-409C-BE32-E72D297353CC}">
              <c16:uniqueId val="{00000001-30A4-467A-9C95-095218F17E8E}"/>
            </c:ext>
          </c:extLst>
        </c:ser>
        <c:dLbls>
          <c:showLegendKey val="0"/>
          <c:showVal val="0"/>
          <c:showCatName val="0"/>
          <c:showSerName val="0"/>
          <c:showPercent val="0"/>
          <c:showBubbleSize val="0"/>
        </c:dLbls>
        <c:smooth val="0"/>
        <c:axId val="862429840"/>
        <c:axId val="862430920"/>
      </c:lineChart>
      <c:catAx>
        <c:axId val="86242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62430920"/>
        <c:crosses val="autoZero"/>
        <c:auto val="1"/>
        <c:lblAlgn val="ctr"/>
        <c:lblOffset val="100"/>
        <c:noMultiLvlLbl val="0"/>
      </c:catAx>
      <c:valAx>
        <c:axId val="862430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6242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1" i="0" u="none" strike="noStrike" kern="1200" spc="0" baseline="0">
                <a:solidFill>
                  <a:srgbClr val="333333"/>
                </a:solidFill>
                <a:latin typeface="Arial"/>
              </a:defRPr>
            </a:pPr>
            <a:r>
              <a:rPr lang="en-GB" sz="1400" b="1" i="0" u="none" strike="noStrike" kern="1200" cap="none" spc="0" baseline="0">
                <a:solidFill>
                  <a:srgbClr val="333333"/>
                </a:solidFill>
                <a:uFillTx/>
                <a:latin typeface="Arial"/>
              </a:rPr>
              <a:t>Spend Share of Traditional Ambient Bread</a:t>
            </a:r>
          </a:p>
        </c:rich>
      </c:tx>
      <c:overlay val="0"/>
      <c:spPr>
        <a:noFill/>
        <a:ln>
          <a:noFill/>
        </a:ln>
      </c:spPr>
    </c:title>
    <c:autoTitleDeleted val="0"/>
    <c:plotArea>
      <c:layout/>
      <c:barChart>
        <c:barDir val="col"/>
        <c:grouping val="percentStacked"/>
        <c:varyColors val="0"/>
        <c:ser>
          <c:idx val="0"/>
          <c:order val="0"/>
          <c:tx>
            <c:v>  White  </c:v>
          </c:tx>
          <c:spPr>
            <a:solidFill>
              <a:srgbClr val="BB001E"/>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62.3</c:v>
              </c:pt>
              <c:pt idx="1">
                <c:v>64.8</c:v>
              </c:pt>
              <c:pt idx="2">
                <c:v>66.599999999999994</c:v>
              </c:pt>
            </c:numLit>
          </c:val>
          <c:extLst>
            <c:ext xmlns:c16="http://schemas.microsoft.com/office/drawing/2014/chart" uri="{C3380CC4-5D6E-409C-BE32-E72D297353CC}">
              <c16:uniqueId val="{00000000-723E-4E68-980B-4E97659DEECF}"/>
            </c:ext>
          </c:extLst>
        </c:ser>
        <c:ser>
          <c:idx val="1"/>
          <c:order val="1"/>
          <c:tx>
            <c:v>  Half+Half  </c:v>
          </c:tx>
          <c:spPr>
            <a:solidFill>
              <a:srgbClr val="FF000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9.1999999999999993</c:v>
              </c:pt>
              <c:pt idx="1">
                <c:v>8.4</c:v>
              </c:pt>
              <c:pt idx="2">
                <c:v>7.2</c:v>
              </c:pt>
            </c:numLit>
          </c:val>
          <c:extLst>
            <c:ext xmlns:c16="http://schemas.microsoft.com/office/drawing/2014/chart" uri="{C3380CC4-5D6E-409C-BE32-E72D297353CC}">
              <c16:uniqueId val="{00000001-723E-4E68-980B-4E97659DEECF}"/>
            </c:ext>
          </c:extLst>
        </c:ser>
        <c:ser>
          <c:idx val="2"/>
          <c:order val="2"/>
          <c:tx>
            <c:v>  Wholemeal  </c:v>
          </c:tx>
          <c:spPr>
            <a:solidFill>
              <a:srgbClr val="FF637C"/>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14</c:v>
              </c:pt>
              <c:pt idx="1">
                <c:v>13.9</c:v>
              </c:pt>
              <c:pt idx="2">
                <c:v>13.8</c:v>
              </c:pt>
            </c:numLit>
          </c:val>
          <c:extLst>
            <c:ext xmlns:c16="http://schemas.microsoft.com/office/drawing/2014/chart" uri="{C3380CC4-5D6E-409C-BE32-E72D297353CC}">
              <c16:uniqueId val="{00000002-723E-4E68-980B-4E97659DEECF}"/>
            </c:ext>
          </c:extLst>
        </c:ser>
        <c:ser>
          <c:idx val="3"/>
          <c:order val="3"/>
          <c:tx>
            <c:v>  Brown  </c:v>
          </c:tx>
          <c:spPr>
            <a:solidFill>
              <a:srgbClr val="FF97A8"/>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9</c:v>
              </c:pt>
              <c:pt idx="1">
                <c:v>7.6</c:v>
              </c:pt>
              <c:pt idx="2">
                <c:v>7</c:v>
              </c:pt>
            </c:numLit>
          </c:val>
          <c:extLst>
            <c:ext xmlns:c16="http://schemas.microsoft.com/office/drawing/2014/chart" uri="{C3380CC4-5D6E-409C-BE32-E72D297353CC}">
              <c16:uniqueId val="{00000003-723E-4E68-980B-4E97659DEECF}"/>
            </c:ext>
          </c:extLst>
        </c:ser>
        <c:ser>
          <c:idx val="4"/>
          <c:order val="4"/>
          <c:tx>
            <c:v>  Grained  </c:v>
          </c:tx>
          <c:spPr>
            <a:solidFill>
              <a:srgbClr val="FFCBD3"/>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3.4</c:v>
              </c:pt>
              <c:pt idx="1">
                <c:v>3</c:v>
              </c:pt>
              <c:pt idx="2">
                <c:v>2.6</c:v>
              </c:pt>
            </c:numLit>
          </c:val>
          <c:extLst>
            <c:ext xmlns:c16="http://schemas.microsoft.com/office/drawing/2014/chart" uri="{C3380CC4-5D6E-409C-BE32-E72D297353CC}">
              <c16:uniqueId val="{00000004-723E-4E68-980B-4E97659DEECF}"/>
            </c:ext>
          </c:extLst>
        </c:ser>
        <c:dLbls>
          <c:showLegendKey val="0"/>
          <c:showVal val="0"/>
          <c:showCatName val="0"/>
          <c:showSerName val="0"/>
          <c:showPercent val="0"/>
          <c:showBubbleSize val="0"/>
        </c:dLbls>
        <c:gapWidth val="150"/>
        <c:overlap val="100"/>
        <c:axId val="793080232"/>
        <c:axId val="793074832"/>
      </c:barChart>
      <c:valAx>
        <c:axId val="793074832"/>
        <c:scaling>
          <c:orientation val="minMax"/>
        </c:scaling>
        <c:delete val="1"/>
        <c:axPos val="l"/>
        <c:numFmt formatCode="0%" sourceLinked="0"/>
        <c:majorTickMark val="none"/>
        <c:minorTickMark val="none"/>
        <c:tickLblPos val="nextTo"/>
        <c:crossAx val="793080232"/>
        <c:crosses val="autoZero"/>
        <c:crossBetween val="between"/>
      </c:valAx>
      <c:catAx>
        <c:axId val="793080232"/>
        <c:scaling>
          <c:orientation val="minMax"/>
        </c:scaling>
        <c:delete val="0"/>
        <c:axPos val="b"/>
        <c:numFmt formatCode="General" sourceLinked="0"/>
        <c:majorTickMark val="none"/>
        <c:minorTickMark val="none"/>
        <c:tickLblPos val="nextTo"/>
        <c:spPr>
          <a:noFill/>
          <a:ln w="9528" cap="flat">
            <a:solidFill>
              <a:srgbClr val="E0E0E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333333"/>
                </a:solidFill>
                <a:latin typeface="Arial"/>
              </a:defRPr>
            </a:pPr>
            <a:endParaRPr lang="en-US"/>
          </a:p>
        </c:txPr>
        <c:crossAx val="79307483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333333"/>
              </a:solidFill>
              <a:latin typeface="Arial"/>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333333"/>
                </a:solidFill>
                <a:latin typeface="Arial"/>
              </a:defRPr>
            </a:pPr>
            <a:r>
              <a:rPr lang="en-GB" sz="1600" b="1" i="0" u="none" strike="noStrike" kern="1200" cap="none" spc="0" baseline="0">
                <a:solidFill>
                  <a:srgbClr val="333333"/>
                </a:solidFill>
                <a:uFillTx/>
                <a:latin typeface="Arial"/>
              </a:rPr>
              <a:t>Change in Shoppers vs 2 YA</a:t>
            </a:r>
          </a:p>
        </c:rich>
      </c:tx>
      <c:overlay val="0"/>
      <c:spPr>
        <a:noFill/>
        <a:ln>
          <a:noFill/>
        </a:ln>
      </c:spPr>
    </c:title>
    <c:autoTitleDeleted val="0"/>
    <c:plotArea>
      <c:layout>
        <c:manualLayout>
          <c:xMode val="edge"/>
          <c:yMode val="edge"/>
          <c:x val="5.6653354656766861E-3"/>
          <c:y val="0.10599225895465833"/>
          <c:w val="0.98302767707356353"/>
          <c:h val="0.7971165970102051"/>
        </c:manualLayout>
      </c:layout>
      <c:barChart>
        <c:barDir val="bar"/>
        <c:grouping val="clustered"/>
        <c:varyColors val="0"/>
        <c:ser>
          <c:idx val="0"/>
          <c:order val="0"/>
          <c:tx>
            <c:v>Change vs 2 YA</c:v>
          </c:tx>
          <c:spPr>
            <a:solidFill>
              <a:srgbClr val="AEAE9F"/>
            </a:solidFill>
            <a:ln>
              <a:noFill/>
            </a:ln>
          </c:spPr>
          <c:invertIfNegative val="0"/>
          <c:dPt>
            <c:idx val="0"/>
            <c:invertIfNegative val="0"/>
            <c:bubble3D val="0"/>
            <c:spPr>
              <a:solidFill>
                <a:srgbClr val="00B050"/>
              </a:solidFill>
              <a:ln>
                <a:noFill/>
              </a:ln>
            </c:spPr>
            <c:extLst>
              <c:ext xmlns:c16="http://schemas.microsoft.com/office/drawing/2014/chart" uri="{C3380CC4-5D6E-409C-BE32-E72D297353CC}">
                <c16:uniqueId val="{00000001-C716-41FD-B212-DAFCF9624AF4}"/>
              </c:ext>
            </c:extLst>
          </c:dPt>
          <c:dPt>
            <c:idx val="1"/>
            <c:invertIfNegative val="0"/>
            <c:bubble3D val="0"/>
            <c:spPr>
              <a:solidFill>
                <a:srgbClr val="FF0000"/>
              </a:solidFill>
              <a:ln>
                <a:noFill/>
              </a:ln>
            </c:spPr>
            <c:extLst>
              <c:ext xmlns:c16="http://schemas.microsoft.com/office/drawing/2014/chart" uri="{C3380CC4-5D6E-409C-BE32-E72D297353CC}">
                <c16:uniqueId val="{00000002-C716-41FD-B212-DAFCF9624AF4}"/>
              </c:ext>
            </c:extLst>
          </c:dPt>
          <c:dPt>
            <c:idx val="2"/>
            <c:invertIfNegative val="0"/>
            <c:bubble3D val="0"/>
            <c:spPr>
              <a:solidFill>
                <a:srgbClr val="FF0000"/>
              </a:solidFill>
              <a:ln>
                <a:noFill/>
              </a:ln>
            </c:spPr>
            <c:extLst>
              <c:ext xmlns:c16="http://schemas.microsoft.com/office/drawing/2014/chart" uri="{C3380CC4-5D6E-409C-BE32-E72D297353CC}">
                <c16:uniqueId val="{00000003-C716-41FD-B212-DAFCF9624AF4}"/>
              </c:ext>
            </c:extLst>
          </c:dPt>
          <c:dPt>
            <c:idx val="3"/>
            <c:invertIfNegative val="0"/>
            <c:bubble3D val="0"/>
            <c:spPr>
              <a:solidFill>
                <a:srgbClr val="FF0000"/>
              </a:solidFill>
              <a:ln>
                <a:noFill/>
              </a:ln>
            </c:spPr>
            <c:extLst>
              <c:ext xmlns:c16="http://schemas.microsoft.com/office/drawing/2014/chart" uri="{C3380CC4-5D6E-409C-BE32-E72D297353CC}">
                <c16:uniqueId val="{00000004-C716-41FD-B212-DAFCF9624AF4}"/>
              </c:ext>
            </c:extLst>
          </c:dPt>
          <c:dPt>
            <c:idx val="4"/>
            <c:invertIfNegative val="0"/>
            <c:bubble3D val="0"/>
            <c:spPr>
              <a:solidFill>
                <a:srgbClr val="FF0000"/>
              </a:solidFill>
              <a:ln>
                <a:noFill/>
              </a:ln>
            </c:spPr>
            <c:extLst>
              <c:ext xmlns:c16="http://schemas.microsoft.com/office/drawing/2014/chart" uri="{C3380CC4-5D6E-409C-BE32-E72D297353CC}">
                <c16:uniqueId val="{00000005-C716-41FD-B212-DAFCF9624AF4}"/>
              </c:ext>
            </c:extLst>
          </c:dPt>
          <c:cat>
            <c:strLit>
              <c:ptCount val="5"/>
              <c:pt idx="0">
                <c:v>  White  </c:v>
              </c:pt>
              <c:pt idx="1">
                <c:v>  Half+Half  </c:v>
              </c:pt>
              <c:pt idx="2">
                <c:v>  Wholemeal  </c:v>
              </c:pt>
              <c:pt idx="3">
                <c:v>  Brown  </c:v>
              </c:pt>
              <c:pt idx="4">
                <c:v>  Grained  </c:v>
              </c:pt>
            </c:strLit>
          </c:cat>
          <c:val>
            <c:numLit>
              <c:formatCode>General</c:formatCode>
              <c:ptCount val="5"/>
              <c:pt idx="0">
                <c:v>482350</c:v>
              </c:pt>
              <c:pt idx="1">
                <c:v>-1717824</c:v>
              </c:pt>
              <c:pt idx="2">
                <c:v>-186530</c:v>
              </c:pt>
              <c:pt idx="3">
                <c:v>-2285550</c:v>
              </c:pt>
              <c:pt idx="4">
                <c:v>-1204749</c:v>
              </c:pt>
            </c:numLit>
          </c:val>
          <c:extLst>
            <c:ext xmlns:c16="http://schemas.microsoft.com/office/drawing/2014/chart" uri="{C3380CC4-5D6E-409C-BE32-E72D297353CC}">
              <c16:uniqueId val="{00000000-C716-41FD-B212-DAFCF9624AF4}"/>
            </c:ext>
          </c:extLst>
        </c:ser>
        <c:dLbls>
          <c:showLegendKey val="0"/>
          <c:showVal val="0"/>
          <c:showCatName val="0"/>
          <c:showSerName val="0"/>
          <c:showPercent val="0"/>
          <c:showBubbleSize val="0"/>
        </c:dLbls>
        <c:gapWidth val="182"/>
        <c:axId val="793076272"/>
        <c:axId val="793081672"/>
      </c:barChart>
      <c:valAx>
        <c:axId val="793081672"/>
        <c:scaling>
          <c:orientation val="minMax"/>
        </c:scaling>
        <c:delete val="0"/>
        <c:axPos val="b"/>
        <c:numFmt formatCode="General" sourceLinked="0"/>
        <c:majorTickMark val="none"/>
        <c:minorTickMark val="none"/>
        <c:tickLblPos val="low"/>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333333"/>
                </a:solidFill>
                <a:latin typeface="Arial"/>
              </a:defRPr>
            </a:pPr>
            <a:endParaRPr lang="en-US"/>
          </a:p>
        </c:txPr>
        <c:crossAx val="793076272"/>
        <c:crosses val="autoZero"/>
        <c:crossBetween val="between"/>
      </c:valAx>
      <c:catAx>
        <c:axId val="793076272"/>
        <c:scaling>
          <c:orientation val="minMax"/>
        </c:scaling>
        <c:delete val="0"/>
        <c:axPos val="l"/>
        <c:numFmt formatCode="General" sourceLinked="0"/>
        <c:majorTickMark val="none"/>
        <c:minorTickMark val="none"/>
        <c:tickLblPos val="low"/>
        <c:spPr>
          <a:noFill/>
          <a:ln w="9528" cap="flat">
            <a:solidFill>
              <a:srgbClr val="E0E0E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333333"/>
                </a:solidFill>
                <a:latin typeface="Arial"/>
              </a:defRPr>
            </a:pPr>
            <a:endParaRPr lang="en-US"/>
          </a:p>
        </c:txPr>
        <c:crossAx val="79308167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333333"/>
                </a:solidFill>
                <a:latin typeface="Arial"/>
              </a:defRPr>
            </a:pPr>
            <a:r>
              <a:rPr lang="en-GB" sz="1600" b="1" i="0" u="none" strike="noStrike" kern="1200" cap="none" spc="0" baseline="0">
                <a:solidFill>
                  <a:srgbClr val="333333"/>
                </a:solidFill>
                <a:uFillTx/>
                <a:latin typeface="Arial"/>
              </a:rPr>
              <a:t>Spend Share (%) – Bread &amp; Morning Goods Sector</a:t>
            </a:r>
          </a:p>
        </c:rich>
      </c:tx>
      <c:overlay val="0"/>
      <c:spPr>
        <a:noFill/>
        <a:ln>
          <a:noFill/>
        </a:ln>
      </c:spPr>
    </c:title>
    <c:autoTitleDeleted val="0"/>
    <c:plotArea>
      <c:layout/>
      <c:barChart>
        <c:barDir val="col"/>
        <c:grouping val="percentStacked"/>
        <c:varyColors val="0"/>
        <c:ser>
          <c:idx val="0"/>
          <c:order val="0"/>
          <c:tx>
            <c:v>Branded  </c:v>
          </c:tx>
          <c:spPr>
            <a:solidFill>
              <a:srgbClr val="CEA2EA"/>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Total Bread &amp; Morning Goods</c:v>
              </c:pt>
              <c:pt idx="1">
                <c:v>Traditional Ambient Bread</c:v>
              </c:pt>
              <c:pt idx="2">
                <c:v>Morning+Snack Bakery</c:v>
              </c:pt>
              <c:pt idx="3">
                <c:v>Speciality Bread</c:v>
              </c:pt>
              <c:pt idx="4">
                <c:v>Traditional Rolls</c:v>
              </c:pt>
            </c:strLit>
          </c:cat>
          <c:val>
            <c:numLit>
              <c:formatCode>General</c:formatCode>
              <c:ptCount val="5"/>
              <c:pt idx="0">
                <c:v>40.200000000000003</c:v>
              </c:pt>
              <c:pt idx="1">
                <c:v>52.4</c:v>
              </c:pt>
              <c:pt idx="2">
                <c:v>25.8</c:v>
              </c:pt>
              <c:pt idx="3">
                <c:v>40.5</c:v>
              </c:pt>
              <c:pt idx="4">
                <c:v>33.5</c:v>
              </c:pt>
            </c:numLit>
          </c:val>
          <c:extLst>
            <c:ext xmlns:c16="http://schemas.microsoft.com/office/drawing/2014/chart" uri="{C3380CC4-5D6E-409C-BE32-E72D297353CC}">
              <c16:uniqueId val="{00000000-EF0A-4A92-8523-1B80DFB69AF1}"/>
            </c:ext>
          </c:extLst>
        </c:ser>
        <c:ser>
          <c:idx val="1"/>
          <c:order val="1"/>
          <c:tx>
            <c:v>Private Label  </c:v>
          </c:tx>
          <c:spPr>
            <a:solidFill>
              <a:srgbClr val="601F89"/>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Total Bread &amp; Morning Goods</c:v>
              </c:pt>
              <c:pt idx="1">
                <c:v>Traditional Ambient Bread</c:v>
              </c:pt>
              <c:pt idx="2">
                <c:v>Morning+Snack Bakery</c:v>
              </c:pt>
              <c:pt idx="3">
                <c:v>Speciality Bread</c:v>
              </c:pt>
              <c:pt idx="4">
                <c:v>Traditional Rolls</c:v>
              </c:pt>
            </c:strLit>
          </c:cat>
          <c:val>
            <c:numLit>
              <c:formatCode>General</c:formatCode>
              <c:ptCount val="5"/>
              <c:pt idx="0">
                <c:v>59.8</c:v>
              </c:pt>
              <c:pt idx="1">
                <c:v>47.6</c:v>
              </c:pt>
              <c:pt idx="2">
                <c:v>74.2</c:v>
              </c:pt>
              <c:pt idx="3">
                <c:v>59.5</c:v>
              </c:pt>
              <c:pt idx="4">
                <c:v>66.5</c:v>
              </c:pt>
            </c:numLit>
          </c:val>
          <c:extLst>
            <c:ext xmlns:c16="http://schemas.microsoft.com/office/drawing/2014/chart" uri="{C3380CC4-5D6E-409C-BE32-E72D297353CC}">
              <c16:uniqueId val="{00000001-EF0A-4A92-8523-1B80DFB69AF1}"/>
            </c:ext>
          </c:extLst>
        </c:ser>
        <c:dLbls>
          <c:showLegendKey val="0"/>
          <c:showVal val="0"/>
          <c:showCatName val="0"/>
          <c:showSerName val="0"/>
          <c:showPercent val="0"/>
          <c:showBubbleSize val="0"/>
        </c:dLbls>
        <c:gapWidth val="150"/>
        <c:overlap val="100"/>
        <c:axId val="793071952"/>
        <c:axId val="793073752"/>
      </c:barChart>
      <c:valAx>
        <c:axId val="793073752"/>
        <c:scaling>
          <c:orientation val="minMax"/>
        </c:scaling>
        <c:delete val="1"/>
        <c:axPos val="l"/>
        <c:numFmt formatCode="0%" sourceLinked="0"/>
        <c:majorTickMark val="none"/>
        <c:minorTickMark val="none"/>
        <c:tickLblPos val="nextTo"/>
        <c:crossAx val="793071952"/>
        <c:crosses val="autoZero"/>
        <c:crossBetween val="between"/>
      </c:valAx>
      <c:catAx>
        <c:axId val="793071952"/>
        <c:scaling>
          <c:orientation val="minMax"/>
        </c:scaling>
        <c:delete val="0"/>
        <c:axPos val="b"/>
        <c:numFmt formatCode="General" sourceLinked="0"/>
        <c:majorTickMark val="none"/>
        <c:minorTickMark val="none"/>
        <c:tickLblPos val="nextTo"/>
        <c:spPr>
          <a:noFill/>
          <a:ln w="9528" cap="flat">
            <a:solidFill>
              <a:srgbClr val="E0E0E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Arial"/>
              </a:defRPr>
            </a:pPr>
            <a:endParaRPr lang="en-US"/>
          </a:p>
        </c:txPr>
        <c:crossAx val="79307375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333333"/>
              </a:solidFill>
              <a:latin typeface="Arial"/>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333333"/>
                </a:solidFill>
                <a:latin typeface="Arial"/>
              </a:defRPr>
            </a:pPr>
            <a:r>
              <a:rPr lang="en-GB" sz="1600" b="1" i="0" u="none" strike="noStrike" kern="1200" cap="none" spc="0" baseline="0">
                <a:solidFill>
                  <a:srgbClr val="333333"/>
                </a:solidFill>
                <a:uFillTx/>
                <a:latin typeface="Arial"/>
              </a:rPr>
              <a:t>Volume (Pack) Share (%) – Bread and Morning Goods Sectors</a:t>
            </a:r>
          </a:p>
        </c:rich>
      </c:tx>
      <c:overlay val="0"/>
      <c:spPr>
        <a:noFill/>
        <a:ln>
          <a:noFill/>
        </a:ln>
      </c:spPr>
    </c:title>
    <c:autoTitleDeleted val="0"/>
    <c:plotArea>
      <c:layout/>
      <c:barChart>
        <c:barDir val="col"/>
        <c:grouping val="percentStacked"/>
        <c:varyColors val="0"/>
        <c:ser>
          <c:idx val="0"/>
          <c:order val="0"/>
          <c:tx>
            <c:v>Branded  </c:v>
          </c:tx>
          <c:spPr>
            <a:solidFill>
              <a:srgbClr val="CEA2EA"/>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Total Bread &amp; Morning Goods</c:v>
              </c:pt>
              <c:pt idx="1">
                <c:v>Traditional Ambient Bread</c:v>
              </c:pt>
              <c:pt idx="2">
                <c:v>Morning+Snack Bakery</c:v>
              </c:pt>
              <c:pt idx="3">
                <c:v>Speciality Bread</c:v>
              </c:pt>
              <c:pt idx="4">
                <c:v>Traditional Rolls</c:v>
              </c:pt>
            </c:strLit>
          </c:cat>
          <c:val>
            <c:numLit>
              <c:formatCode>General</c:formatCode>
              <c:ptCount val="5"/>
              <c:pt idx="0">
                <c:v>33.6</c:v>
              </c:pt>
              <c:pt idx="1">
                <c:v>47.3</c:v>
              </c:pt>
              <c:pt idx="2">
                <c:v>24.4</c:v>
              </c:pt>
              <c:pt idx="3">
                <c:v>32</c:v>
              </c:pt>
              <c:pt idx="4">
                <c:v>23</c:v>
              </c:pt>
            </c:numLit>
          </c:val>
          <c:extLst>
            <c:ext xmlns:c16="http://schemas.microsoft.com/office/drawing/2014/chart" uri="{C3380CC4-5D6E-409C-BE32-E72D297353CC}">
              <c16:uniqueId val="{00000000-BAAB-46B5-9227-50E9AD2F177F}"/>
            </c:ext>
          </c:extLst>
        </c:ser>
        <c:ser>
          <c:idx val="1"/>
          <c:order val="1"/>
          <c:tx>
            <c:v>Private Label  </c:v>
          </c:tx>
          <c:spPr>
            <a:solidFill>
              <a:srgbClr val="601F89"/>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Total Bread &amp; Morning Goods</c:v>
              </c:pt>
              <c:pt idx="1">
                <c:v>Traditional Ambient Bread</c:v>
              </c:pt>
              <c:pt idx="2">
                <c:v>Morning+Snack Bakery</c:v>
              </c:pt>
              <c:pt idx="3">
                <c:v>Speciality Bread</c:v>
              </c:pt>
              <c:pt idx="4">
                <c:v>Traditional Rolls</c:v>
              </c:pt>
            </c:strLit>
          </c:cat>
          <c:val>
            <c:numLit>
              <c:formatCode>General</c:formatCode>
              <c:ptCount val="5"/>
              <c:pt idx="0">
                <c:v>66.400000000000006</c:v>
              </c:pt>
              <c:pt idx="1">
                <c:v>52.7</c:v>
              </c:pt>
              <c:pt idx="2">
                <c:v>75.599999999999994</c:v>
              </c:pt>
              <c:pt idx="3">
                <c:v>68</c:v>
              </c:pt>
              <c:pt idx="4">
                <c:v>77</c:v>
              </c:pt>
            </c:numLit>
          </c:val>
          <c:extLst>
            <c:ext xmlns:c16="http://schemas.microsoft.com/office/drawing/2014/chart" uri="{C3380CC4-5D6E-409C-BE32-E72D297353CC}">
              <c16:uniqueId val="{00000001-BAAB-46B5-9227-50E9AD2F177F}"/>
            </c:ext>
          </c:extLst>
        </c:ser>
        <c:dLbls>
          <c:showLegendKey val="0"/>
          <c:showVal val="0"/>
          <c:showCatName val="0"/>
          <c:showSerName val="0"/>
          <c:showPercent val="0"/>
          <c:showBubbleSize val="0"/>
        </c:dLbls>
        <c:gapWidth val="150"/>
        <c:overlap val="100"/>
        <c:axId val="793082752"/>
        <c:axId val="793082392"/>
      </c:barChart>
      <c:valAx>
        <c:axId val="793082392"/>
        <c:scaling>
          <c:orientation val="minMax"/>
        </c:scaling>
        <c:delete val="1"/>
        <c:axPos val="l"/>
        <c:numFmt formatCode="0%" sourceLinked="0"/>
        <c:majorTickMark val="none"/>
        <c:minorTickMark val="none"/>
        <c:tickLblPos val="nextTo"/>
        <c:crossAx val="793082752"/>
        <c:crosses val="autoZero"/>
        <c:crossBetween val="between"/>
      </c:valAx>
      <c:catAx>
        <c:axId val="793082752"/>
        <c:scaling>
          <c:orientation val="minMax"/>
        </c:scaling>
        <c:delete val="0"/>
        <c:axPos val="b"/>
        <c:numFmt formatCode="General" sourceLinked="0"/>
        <c:majorTickMark val="none"/>
        <c:minorTickMark val="none"/>
        <c:tickLblPos val="nextTo"/>
        <c:spPr>
          <a:noFill/>
          <a:ln w="9528" cap="flat">
            <a:solidFill>
              <a:srgbClr val="E0E0E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Arial"/>
              </a:defRPr>
            </a:pPr>
            <a:endParaRPr lang="en-US"/>
          </a:p>
        </c:txPr>
        <c:crossAx val="79308239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333333"/>
              </a:solidFill>
              <a:latin typeface="Arial"/>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000000"/>
                </a:solidFill>
                <a:latin typeface="Calibri"/>
              </a:defRPr>
            </a:pPr>
            <a:r>
              <a:rPr lang="en-GB" sz="1600" b="1" i="0" u="none" strike="noStrike" kern="1200" cap="none" spc="0" baseline="0">
                <a:solidFill>
                  <a:srgbClr val="000000"/>
                </a:solidFill>
                <a:uFillTx/>
                <a:latin typeface="Calibri"/>
              </a:rPr>
              <a:t>Pre-Pack Volume (Pack) Percentage</a:t>
            </a:r>
          </a:p>
        </c:rich>
      </c:tx>
      <c:overlay val="0"/>
      <c:spPr>
        <a:noFill/>
        <a:ln>
          <a:noFill/>
        </a:ln>
      </c:spPr>
    </c:title>
    <c:autoTitleDeleted val="0"/>
    <c:plotArea>
      <c:layout/>
      <c:barChart>
        <c:barDir val="col"/>
        <c:grouping val="percentStacked"/>
        <c:varyColors val="0"/>
        <c:ser>
          <c:idx val="0"/>
          <c:order val="0"/>
          <c:tx>
            <c:v>  White  </c:v>
          </c:tx>
          <c:spPr>
            <a:solidFill>
              <a:srgbClr val="BB001E"/>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58.3</c:v>
              </c:pt>
              <c:pt idx="1">
                <c:v>60.7</c:v>
              </c:pt>
              <c:pt idx="2">
                <c:v>62.5</c:v>
              </c:pt>
            </c:numLit>
          </c:val>
          <c:extLst>
            <c:ext xmlns:c16="http://schemas.microsoft.com/office/drawing/2014/chart" uri="{C3380CC4-5D6E-409C-BE32-E72D297353CC}">
              <c16:uniqueId val="{00000000-8BA6-4202-8684-0755AD976A8C}"/>
            </c:ext>
          </c:extLst>
        </c:ser>
        <c:ser>
          <c:idx val="1"/>
          <c:order val="1"/>
          <c:tx>
            <c:v>  Half+Half  </c:v>
          </c:tx>
          <c:spPr>
            <a:solidFill>
              <a:srgbClr val="FF000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11.9</c:v>
              </c:pt>
              <c:pt idx="1">
                <c:v>10.4</c:v>
              </c:pt>
              <c:pt idx="2">
                <c:v>8.9</c:v>
              </c:pt>
            </c:numLit>
          </c:val>
          <c:extLst>
            <c:ext xmlns:c16="http://schemas.microsoft.com/office/drawing/2014/chart" uri="{C3380CC4-5D6E-409C-BE32-E72D297353CC}">
              <c16:uniqueId val="{00000001-8BA6-4202-8684-0755AD976A8C}"/>
            </c:ext>
          </c:extLst>
        </c:ser>
        <c:ser>
          <c:idx val="2"/>
          <c:order val="2"/>
          <c:tx>
            <c:v>  Wholemeal  </c:v>
          </c:tx>
          <c:spPr>
            <a:solidFill>
              <a:srgbClr val="FF637C"/>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18.8</c:v>
              </c:pt>
              <c:pt idx="1">
                <c:v>19.100000000000001</c:v>
              </c:pt>
              <c:pt idx="2">
                <c:v>19.5</c:v>
              </c:pt>
            </c:numLit>
          </c:val>
          <c:extLst>
            <c:ext xmlns:c16="http://schemas.microsoft.com/office/drawing/2014/chart" uri="{C3380CC4-5D6E-409C-BE32-E72D297353CC}">
              <c16:uniqueId val="{00000002-8BA6-4202-8684-0755AD976A8C}"/>
            </c:ext>
          </c:extLst>
        </c:ser>
        <c:ser>
          <c:idx val="3"/>
          <c:order val="3"/>
          <c:tx>
            <c:v>  Brown  </c:v>
          </c:tx>
          <c:spPr>
            <a:solidFill>
              <a:srgbClr val="FF97A8"/>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7</c:v>
              </c:pt>
              <c:pt idx="1">
                <c:v>6</c:v>
              </c:pt>
              <c:pt idx="2">
                <c:v>5.2</c:v>
              </c:pt>
            </c:numLit>
          </c:val>
          <c:extLst>
            <c:ext xmlns:c16="http://schemas.microsoft.com/office/drawing/2014/chart" uri="{C3380CC4-5D6E-409C-BE32-E72D297353CC}">
              <c16:uniqueId val="{00000003-8BA6-4202-8684-0755AD976A8C}"/>
            </c:ext>
          </c:extLst>
        </c:ser>
        <c:ser>
          <c:idx val="4"/>
          <c:order val="4"/>
          <c:tx>
            <c:v>  Grained  </c:v>
          </c:tx>
          <c:spPr>
            <a:solidFill>
              <a:srgbClr val="FFCBD3"/>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2.9</c:v>
              </c:pt>
              <c:pt idx="1">
                <c:v>2.5</c:v>
              </c:pt>
              <c:pt idx="2">
                <c:v>2.2000000000000002</c:v>
              </c:pt>
            </c:numLit>
          </c:val>
          <c:extLst>
            <c:ext xmlns:c16="http://schemas.microsoft.com/office/drawing/2014/chart" uri="{C3380CC4-5D6E-409C-BE32-E72D297353CC}">
              <c16:uniqueId val="{00000004-8BA6-4202-8684-0755AD976A8C}"/>
            </c:ext>
          </c:extLst>
        </c:ser>
        <c:ser>
          <c:idx val="5"/>
          <c:order val="5"/>
          <c:tx>
            <c:v>  All Others  </c:v>
          </c:tx>
          <c:spPr>
            <a:solidFill>
              <a:srgbClr val="C700D3"/>
            </a:solidFill>
            <a:ln>
              <a:noFill/>
            </a:ln>
          </c:spPr>
          <c:invertIfNegative val="0"/>
          <c:cat>
            <c:strLit>
              <c:ptCount val="3"/>
              <c:pt idx="0">
                <c:v>52 w/e 20 Mar 22</c:v>
              </c:pt>
              <c:pt idx="1">
                <c:v>52 w/e 19 Mar 23</c:v>
              </c:pt>
              <c:pt idx="2">
                <c:v>52 w/e 17 Mar 24</c:v>
              </c:pt>
            </c:strLit>
          </c:cat>
          <c:val>
            <c:numLit>
              <c:formatCode>General</c:formatCode>
              <c:ptCount val="3"/>
              <c:pt idx="0">
                <c:v>1.1000000000000001</c:v>
              </c:pt>
              <c:pt idx="1">
                <c:v>1.3</c:v>
              </c:pt>
              <c:pt idx="2">
                <c:v>1.7</c:v>
              </c:pt>
            </c:numLit>
          </c:val>
          <c:extLst>
            <c:ext xmlns:c16="http://schemas.microsoft.com/office/drawing/2014/chart" uri="{C3380CC4-5D6E-409C-BE32-E72D297353CC}">
              <c16:uniqueId val="{00000005-8BA6-4202-8684-0755AD976A8C}"/>
            </c:ext>
          </c:extLst>
        </c:ser>
        <c:dLbls>
          <c:showLegendKey val="0"/>
          <c:showVal val="0"/>
          <c:showCatName val="0"/>
          <c:showSerName val="0"/>
          <c:showPercent val="0"/>
          <c:showBubbleSize val="0"/>
        </c:dLbls>
        <c:gapWidth val="150"/>
        <c:overlap val="100"/>
        <c:axId val="793090312"/>
        <c:axId val="793090672"/>
      </c:barChart>
      <c:valAx>
        <c:axId val="793090672"/>
        <c:scaling>
          <c:orientation val="minMax"/>
        </c:scaling>
        <c:delete val="1"/>
        <c:axPos val="l"/>
        <c:numFmt formatCode="0%" sourceLinked="0"/>
        <c:majorTickMark val="none"/>
        <c:minorTickMark val="none"/>
        <c:tickLblPos val="nextTo"/>
        <c:crossAx val="793090312"/>
        <c:crosses val="autoZero"/>
        <c:crossBetween val="between"/>
      </c:valAx>
      <c:catAx>
        <c:axId val="793090312"/>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defRPr>
            </a:pPr>
            <a:endParaRPr lang="en-US"/>
          </a:p>
        </c:txPr>
        <c:crossAx val="79309067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000000"/>
                </a:solidFill>
                <a:latin typeface="Calibri"/>
              </a:defRPr>
            </a:pPr>
            <a:r>
              <a:rPr lang="en-GB" sz="1600" b="1" i="0" u="none" strike="noStrike" kern="1200" cap="none" spc="0" baseline="0">
                <a:solidFill>
                  <a:srgbClr val="000000"/>
                </a:solidFill>
                <a:uFillTx/>
                <a:latin typeface="Calibri"/>
              </a:rPr>
              <a:t>ISB Volume (Pack) Percentage Share</a:t>
            </a:r>
          </a:p>
        </c:rich>
      </c:tx>
      <c:overlay val="0"/>
      <c:spPr>
        <a:noFill/>
        <a:ln>
          <a:noFill/>
        </a:ln>
      </c:spPr>
    </c:title>
    <c:autoTitleDeleted val="0"/>
    <c:plotArea>
      <c:layout/>
      <c:barChart>
        <c:barDir val="col"/>
        <c:grouping val="percentStacked"/>
        <c:varyColors val="0"/>
        <c:ser>
          <c:idx val="0"/>
          <c:order val="0"/>
          <c:tx>
            <c:v>  White  </c:v>
          </c:tx>
          <c:spPr>
            <a:solidFill>
              <a:srgbClr val="BB001E"/>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85</c:v>
              </c:pt>
              <c:pt idx="1">
                <c:v>87.2</c:v>
              </c:pt>
              <c:pt idx="2">
                <c:v>88</c:v>
              </c:pt>
            </c:numLit>
          </c:val>
          <c:extLst>
            <c:ext xmlns:c16="http://schemas.microsoft.com/office/drawing/2014/chart" uri="{C3380CC4-5D6E-409C-BE32-E72D297353CC}">
              <c16:uniqueId val="{00000000-6F9A-4EFE-BB27-4BDDC8B06437}"/>
            </c:ext>
          </c:extLst>
        </c:ser>
        <c:ser>
          <c:idx val="1"/>
          <c:order val="1"/>
          <c:tx>
            <c:v>  Half+Half  </c:v>
          </c:tx>
          <c:spPr>
            <a:solidFill>
              <a:srgbClr val="FF0000"/>
            </a:solidFill>
            <a:ln>
              <a:noFill/>
            </a:ln>
          </c:spPr>
          <c:invertIfNegative val="0"/>
          <c:cat>
            <c:strLit>
              <c:ptCount val="3"/>
              <c:pt idx="0">
                <c:v>52 w/e 20 Mar 22</c:v>
              </c:pt>
              <c:pt idx="1">
                <c:v>52 w/e 19 Mar 23</c:v>
              </c:pt>
              <c:pt idx="2">
                <c:v>52 w/e 17 Mar 24</c:v>
              </c:pt>
            </c:strLit>
          </c:cat>
          <c:val>
            <c:numLit>
              <c:formatCode>General</c:formatCode>
              <c:ptCount val="3"/>
              <c:pt idx="0">
                <c:v>0</c:v>
              </c:pt>
              <c:pt idx="1">
                <c:v>0</c:v>
              </c:pt>
              <c:pt idx="2">
                <c:v>0</c:v>
              </c:pt>
            </c:numLit>
          </c:val>
          <c:extLst>
            <c:ext xmlns:c16="http://schemas.microsoft.com/office/drawing/2014/chart" uri="{C3380CC4-5D6E-409C-BE32-E72D297353CC}">
              <c16:uniqueId val="{00000001-6F9A-4EFE-BB27-4BDDC8B06437}"/>
            </c:ext>
          </c:extLst>
        </c:ser>
        <c:ser>
          <c:idx val="2"/>
          <c:order val="2"/>
          <c:tx>
            <c:v>  Wholemeal  </c:v>
          </c:tx>
          <c:spPr>
            <a:solidFill>
              <a:srgbClr val="FF637C"/>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2.7</c:v>
              </c:pt>
              <c:pt idx="1">
                <c:v>2.2999999999999998</c:v>
              </c:pt>
              <c:pt idx="2">
                <c:v>2.1</c:v>
              </c:pt>
            </c:numLit>
          </c:val>
          <c:extLst>
            <c:ext xmlns:c16="http://schemas.microsoft.com/office/drawing/2014/chart" uri="{C3380CC4-5D6E-409C-BE32-E72D297353CC}">
              <c16:uniqueId val="{00000002-6F9A-4EFE-BB27-4BDDC8B06437}"/>
            </c:ext>
          </c:extLst>
        </c:ser>
        <c:ser>
          <c:idx val="3"/>
          <c:order val="3"/>
          <c:tx>
            <c:v>  Brown  </c:v>
          </c:tx>
          <c:spPr>
            <a:solidFill>
              <a:srgbClr val="FF97A8"/>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6.8</c:v>
              </c:pt>
              <c:pt idx="1">
                <c:v>5.2</c:v>
              </c:pt>
              <c:pt idx="2">
                <c:v>5</c:v>
              </c:pt>
            </c:numLit>
          </c:val>
          <c:extLst>
            <c:ext xmlns:c16="http://schemas.microsoft.com/office/drawing/2014/chart" uri="{C3380CC4-5D6E-409C-BE32-E72D297353CC}">
              <c16:uniqueId val="{00000003-6F9A-4EFE-BB27-4BDDC8B06437}"/>
            </c:ext>
          </c:extLst>
        </c:ser>
        <c:ser>
          <c:idx val="4"/>
          <c:order val="4"/>
          <c:tx>
            <c:v>  Grained  </c:v>
          </c:tx>
          <c:spPr>
            <a:solidFill>
              <a:srgbClr val="FFCBD3"/>
            </a:solidFill>
            <a:ln>
              <a:noFill/>
            </a:ln>
          </c:spPr>
          <c:invertIfNegative val="0"/>
          <c:cat>
            <c:strLit>
              <c:ptCount val="3"/>
              <c:pt idx="0">
                <c:v>52 w/e 20 Mar 22</c:v>
              </c:pt>
              <c:pt idx="1">
                <c:v>52 w/e 19 Mar 23</c:v>
              </c:pt>
              <c:pt idx="2">
                <c:v>52 w/e 17 Mar 24</c:v>
              </c:pt>
            </c:strLit>
          </c:cat>
          <c:val>
            <c:numLit>
              <c:formatCode>General</c:formatCode>
              <c:ptCount val="3"/>
              <c:pt idx="0">
                <c:v>0</c:v>
              </c:pt>
              <c:pt idx="1">
                <c:v>0</c:v>
              </c:pt>
              <c:pt idx="2">
                <c:v>0</c:v>
              </c:pt>
            </c:numLit>
          </c:val>
          <c:extLst>
            <c:ext xmlns:c16="http://schemas.microsoft.com/office/drawing/2014/chart" uri="{C3380CC4-5D6E-409C-BE32-E72D297353CC}">
              <c16:uniqueId val="{00000004-6F9A-4EFE-BB27-4BDDC8B06437}"/>
            </c:ext>
          </c:extLst>
        </c:ser>
        <c:ser>
          <c:idx val="5"/>
          <c:order val="5"/>
          <c:tx>
            <c:v>  All Others  </c:v>
          </c:tx>
          <c:spPr>
            <a:solidFill>
              <a:srgbClr val="C700D3"/>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5.5</c:v>
              </c:pt>
              <c:pt idx="1">
                <c:v>5.3</c:v>
              </c:pt>
              <c:pt idx="2">
                <c:v>4.9000000000000004</c:v>
              </c:pt>
            </c:numLit>
          </c:val>
          <c:extLst>
            <c:ext xmlns:c16="http://schemas.microsoft.com/office/drawing/2014/chart" uri="{C3380CC4-5D6E-409C-BE32-E72D297353CC}">
              <c16:uniqueId val="{00000005-6F9A-4EFE-BB27-4BDDC8B06437}"/>
            </c:ext>
          </c:extLst>
        </c:ser>
        <c:dLbls>
          <c:showLegendKey val="0"/>
          <c:showVal val="0"/>
          <c:showCatName val="0"/>
          <c:showSerName val="0"/>
          <c:showPercent val="0"/>
          <c:showBubbleSize val="0"/>
        </c:dLbls>
        <c:gapWidth val="150"/>
        <c:overlap val="100"/>
        <c:axId val="793088512"/>
        <c:axId val="793091752"/>
      </c:barChart>
      <c:valAx>
        <c:axId val="793091752"/>
        <c:scaling>
          <c:orientation val="minMax"/>
        </c:scaling>
        <c:delete val="1"/>
        <c:axPos val="l"/>
        <c:numFmt formatCode="0%" sourceLinked="0"/>
        <c:majorTickMark val="none"/>
        <c:minorTickMark val="none"/>
        <c:tickLblPos val="nextTo"/>
        <c:crossAx val="793088512"/>
        <c:crosses val="autoZero"/>
        <c:crossBetween val="between"/>
      </c:valAx>
      <c:catAx>
        <c:axId val="793088512"/>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defRPr>
            </a:pPr>
            <a:endParaRPr lang="en-US"/>
          </a:p>
        </c:txPr>
        <c:crossAx val="79309175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000000"/>
                </a:solidFill>
                <a:latin typeface="Arial"/>
                <a:ea typeface="Arial"/>
                <a:cs typeface="Arial"/>
              </a:defRPr>
            </a:pPr>
            <a:r>
              <a:rPr lang="en-GB" sz="1200" b="1" i="0" u="none" strike="noStrike" kern="1200" cap="none" spc="0" baseline="0">
                <a:solidFill>
                  <a:srgbClr val="000000"/>
                </a:solidFill>
                <a:uFillTx/>
                <a:latin typeface="Arial"/>
                <a:ea typeface="Arial"/>
                <a:cs typeface="Arial"/>
              </a:rPr>
              <a:t>Rolling 12we Measure Tree</a:t>
            </a:r>
          </a:p>
        </c:rich>
      </c:tx>
      <c:layout>
        <c:manualLayout>
          <c:xMode val="edge"/>
          <c:yMode val="edge"/>
          <c:x val="0.4288282246811761"/>
          <c:y val="3.3418903185651959E-2"/>
        </c:manualLayout>
      </c:layout>
      <c:overlay val="0"/>
      <c:spPr>
        <a:noFill/>
        <a:ln>
          <a:noFill/>
        </a:ln>
      </c:spPr>
    </c:title>
    <c:autoTitleDeleted val="0"/>
    <c:plotArea>
      <c:layout>
        <c:manualLayout>
          <c:xMode val="edge"/>
          <c:yMode val="edge"/>
          <c:x val="4.2221634587150454E-2"/>
          <c:y val="0.10401842147580025"/>
          <c:w val="0.94999645669175081"/>
          <c:h val="0.6105422760476914"/>
        </c:manualLayout>
      </c:layout>
      <c:barChart>
        <c:barDir val="col"/>
        <c:grouping val="stacked"/>
        <c:varyColors val="0"/>
        <c:ser>
          <c:idx val="0"/>
          <c:order val="0"/>
          <c:tx>
            <c:v>Frequency</c:v>
          </c:tx>
          <c:spPr>
            <a:solidFill>
              <a:srgbClr val="00B4FF"/>
            </a:solidFill>
            <a:ln>
              <a:noFill/>
            </a:ln>
          </c:spPr>
          <c:invertIfNegative val="0"/>
          <c:cat>
            <c:strLit>
              <c:ptCount val="50"/>
              <c:pt idx="0">
                <c:v>J</c:v>
              </c:pt>
              <c:pt idx="1">
                <c:v>J</c:v>
              </c:pt>
              <c:pt idx="2">
                <c:v>A</c:v>
              </c:pt>
              <c:pt idx="3">
                <c:v>S</c:v>
              </c:pt>
              <c:pt idx="4">
                <c:v>O</c:v>
              </c:pt>
              <c:pt idx="5">
                <c:v>N</c:v>
              </c:pt>
              <c:pt idx="6">
                <c:v>N</c:v>
              </c:pt>
              <c:pt idx="7">
                <c:v>D</c:v>
              </c:pt>
              <c:pt idx="8">
                <c:v>J</c:v>
              </c:pt>
              <c:pt idx="9">
                <c:v>F</c:v>
              </c:pt>
              <c:pt idx="10">
                <c:v>M</c:v>
              </c:pt>
              <c:pt idx="11">
                <c:v>A</c:v>
              </c:pt>
              <c:pt idx="12">
                <c:v>M</c:v>
              </c:pt>
              <c:pt idx="13">
                <c:v>J</c:v>
              </c:pt>
              <c:pt idx="14">
                <c:v>J</c:v>
              </c:pt>
              <c:pt idx="15">
                <c:v>A</c:v>
              </c:pt>
              <c:pt idx="16">
                <c:v>S</c:v>
              </c:pt>
              <c:pt idx="17">
                <c:v>O</c:v>
              </c:pt>
              <c:pt idx="18">
                <c:v>O</c:v>
              </c:pt>
              <c:pt idx="19">
                <c:v>N</c:v>
              </c:pt>
              <c:pt idx="20">
                <c:v>D</c:v>
              </c:pt>
              <c:pt idx="21">
                <c:v>J</c:v>
              </c:pt>
              <c:pt idx="22">
                <c:v>F</c:v>
              </c:pt>
              <c:pt idx="23">
                <c:v>M</c:v>
              </c:pt>
              <c:pt idx="24">
                <c:v>A</c:v>
              </c:pt>
              <c:pt idx="25">
                <c:v>M</c:v>
              </c:pt>
              <c:pt idx="26">
                <c:v>J</c:v>
              </c:pt>
              <c:pt idx="27">
                <c:v>J</c:v>
              </c:pt>
              <c:pt idx="28">
                <c:v>A</c:v>
              </c:pt>
              <c:pt idx="29">
                <c:v>S</c:v>
              </c:pt>
              <c:pt idx="30">
                <c:v>O</c:v>
              </c:pt>
              <c:pt idx="31">
                <c:v>O</c:v>
              </c:pt>
              <c:pt idx="32">
                <c:v>N</c:v>
              </c:pt>
              <c:pt idx="33">
                <c:v>D</c:v>
              </c:pt>
              <c:pt idx="34">
                <c:v>J</c:v>
              </c:pt>
              <c:pt idx="35">
                <c:v>F</c:v>
              </c:pt>
              <c:pt idx="36">
                <c:v>M</c:v>
              </c:pt>
              <c:pt idx="37">
                <c:v>A</c:v>
              </c:pt>
              <c:pt idx="38">
                <c:v>M</c:v>
              </c:pt>
              <c:pt idx="39">
                <c:v>J</c:v>
              </c:pt>
              <c:pt idx="40">
                <c:v>J</c:v>
              </c:pt>
              <c:pt idx="41">
                <c:v>A</c:v>
              </c:pt>
              <c:pt idx="42">
                <c:v>S</c:v>
              </c:pt>
              <c:pt idx="43">
                <c:v>O</c:v>
              </c:pt>
              <c:pt idx="44">
                <c:v>O</c:v>
              </c:pt>
              <c:pt idx="45">
                <c:v>N</c:v>
              </c:pt>
              <c:pt idx="46">
                <c:v>D</c:v>
              </c:pt>
              <c:pt idx="47">
                <c:v>J</c:v>
              </c:pt>
              <c:pt idx="48">
                <c:v>F</c:v>
              </c:pt>
              <c:pt idx="49">
                <c:v>M</c:v>
              </c:pt>
            </c:strLit>
          </c:cat>
          <c:val>
            <c:numLit>
              <c:formatCode>General</c:formatCode>
              <c:ptCount val="50"/>
              <c:pt idx="0">
                <c:v>1569.6309497440807</c:v>
              </c:pt>
              <c:pt idx="1">
                <c:v>2112.4088281906247</c:v>
              </c:pt>
              <c:pt idx="2">
                <c:v>2024.6866738136696</c:v>
              </c:pt>
              <c:pt idx="3">
                <c:v>1728.1916435263481</c:v>
              </c:pt>
              <c:pt idx="4">
                <c:v>1778.276016774571</c:v>
              </c:pt>
              <c:pt idx="5">
                <c:v>2015.95279187404</c:v>
              </c:pt>
              <c:pt idx="6">
                <c:v>1503.0788177342847</c:v>
              </c:pt>
              <c:pt idx="7">
                <c:v>847.96666779964767</c:v>
              </c:pt>
              <c:pt idx="8">
                <c:v>1037.1973591061032</c:v>
              </c:pt>
              <c:pt idx="9">
                <c:v>1352.3390337258118</c:v>
              </c:pt>
              <c:pt idx="10">
                <c:v>1570.2813759983085</c:v>
              </c:pt>
              <c:pt idx="11">
                <c:v>1931.635767474251</c:v>
              </c:pt>
              <c:pt idx="12">
                <c:v>1771.2063077218468</c:v>
              </c:pt>
              <c:pt idx="13">
                <c:v>204.58179417589105</c:v>
              </c:pt>
              <c:pt idx="14">
                <c:v>-598.82473125384774</c:v>
              </c:pt>
              <c:pt idx="15">
                <c:v>-1247.3278155740691</c:v>
              </c:pt>
              <c:pt idx="16">
                <c:v>-1133.8050061256974</c:v>
              </c:pt>
              <c:pt idx="17">
                <c:v>-510.08393377661213</c:v>
              </c:pt>
              <c:pt idx="18">
                <c:v>-618.89801135674088</c:v>
              </c:pt>
              <c:pt idx="19">
                <c:v>-387.96844989440228</c:v>
              </c:pt>
              <c:pt idx="20">
                <c:v>135.95010417525856</c:v>
              </c:pt>
              <c:pt idx="21">
                <c:v>148.08087196430824</c:v>
              </c:pt>
              <c:pt idx="22">
                <c:v>-245.73435855298698</c:v>
              </c:pt>
              <c:pt idx="23">
                <c:v>-1014.0819275408203</c:v>
              </c:pt>
              <c:pt idx="24">
                <c:v>-808.67859615696489</c:v>
              </c:pt>
              <c:pt idx="25">
                <c:v>-441.89648772751457</c:v>
              </c:pt>
              <c:pt idx="26">
                <c:v>52.440249456887436</c:v>
              </c:pt>
              <c:pt idx="27">
                <c:v>-91.613455870158404</c:v>
              </c:pt>
              <c:pt idx="28">
                <c:v>269.30857781451618</c:v>
              </c:pt>
              <c:pt idx="29">
                <c:v>312.82506994628426</c:v>
              </c:pt>
              <c:pt idx="30">
                <c:v>319.3857776776926</c:v>
              </c:pt>
              <c:pt idx="31">
                <c:v>687.6234751207993</c:v>
              </c:pt>
              <c:pt idx="32">
                <c:v>1588.9939994361334</c:v>
              </c:pt>
              <c:pt idx="33">
                <c:v>1446.5132188671676</c:v>
              </c:pt>
              <c:pt idx="34">
                <c:v>1286.8014964179417</c:v>
              </c:pt>
              <c:pt idx="35">
                <c:v>919.53586518468114</c:v>
              </c:pt>
              <c:pt idx="36">
                <c:v>1732.7902146883234</c:v>
              </c:pt>
              <c:pt idx="37">
                <c:v>1153.0927940722752</c:v>
              </c:pt>
              <c:pt idx="38">
                <c:v>810.8609848397092</c:v>
              </c:pt>
              <c:pt idx="39">
                <c:v>707.48995089672644</c:v>
              </c:pt>
              <c:pt idx="40">
                <c:v>866.02359560133925</c:v>
              </c:pt>
              <c:pt idx="41">
                <c:v>690.97189287102367</c:v>
              </c:pt>
              <c:pt idx="42">
                <c:v>889.86411223735786</c:v>
              </c:pt>
              <c:pt idx="43">
                <c:v>725.68146861237426</c:v>
              </c:pt>
              <c:pt idx="44">
                <c:v>762.47791479717569</c:v>
              </c:pt>
              <c:pt idx="45">
                <c:v>590.78905450620073</c:v>
              </c:pt>
              <c:pt idx="46">
                <c:v>570.10941419651749</c:v>
              </c:pt>
              <c:pt idx="47">
                <c:v>314.62261845463331</c:v>
              </c:pt>
              <c:pt idx="48">
                <c:v>1080.4414639486743</c:v>
              </c:pt>
              <c:pt idx="49">
                <c:v>625.46374534761605</c:v>
              </c:pt>
            </c:numLit>
          </c:val>
          <c:extLst>
            <c:ext xmlns:c16="http://schemas.microsoft.com/office/drawing/2014/chart" uri="{C3380CC4-5D6E-409C-BE32-E72D297353CC}">
              <c16:uniqueId val="{00000000-123F-4733-9FB1-A9DCCB4447F3}"/>
            </c:ext>
          </c:extLst>
        </c:ser>
        <c:ser>
          <c:idx val="1"/>
          <c:order val="1"/>
          <c:tx>
            <c:v>Trip Packs</c:v>
          </c:tx>
          <c:spPr>
            <a:solidFill>
              <a:srgbClr val="1D84C7"/>
            </a:solidFill>
            <a:ln>
              <a:noFill/>
            </a:ln>
          </c:spPr>
          <c:invertIfNegative val="0"/>
          <c:cat>
            <c:strLit>
              <c:ptCount val="50"/>
              <c:pt idx="0">
                <c:v>J</c:v>
              </c:pt>
              <c:pt idx="1">
                <c:v>J</c:v>
              </c:pt>
              <c:pt idx="2">
                <c:v>A</c:v>
              </c:pt>
              <c:pt idx="3">
                <c:v>S</c:v>
              </c:pt>
              <c:pt idx="4">
                <c:v>O</c:v>
              </c:pt>
              <c:pt idx="5">
                <c:v>N</c:v>
              </c:pt>
              <c:pt idx="6">
                <c:v>N</c:v>
              </c:pt>
              <c:pt idx="7">
                <c:v>D</c:v>
              </c:pt>
              <c:pt idx="8">
                <c:v>J</c:v>
              </c:pt>
              <c:pt idx="9">
                <c:v>F</c:v>
              </c:pt>
              <c:pt idx="10">
                <c:v>M</c:v>
              </c:pt>
              <c:pt idx="11">
                <c:v>A</c:v>
              </c:pt>
              <c:pt idx="12">
                <c:v>M</c:v>
              </c:pt>
              <c:pt idx="13">
                <c:v>J</c:v>
              </c:pt>
              <c:pt idx="14">
                <c:v>J</c:v>
              </c:pt>
              <c:pt idx="15">
                <c:v>A</c:v>
              </c:pt>
              <c:pt idx="16">
                <c:v>S</c:v>
              </c:pt>
              <c:pt idx="17">
                <c:v>O</c:v>
              </c:pt>
              <c:pt idx="18">
                <c:v>O</c:v>
              </c:pt>
              <c:pt idx="19">
                <c:v>N</c:v>
              </c:pt>
              <c:pt idx="20">
                <c:v>D</c:v>
              </c:pt>
              <c:pt idx="21">
                <c:v>J</c:v>
              </c:pt>
              <c:pt idx="22">
                <c:v>F</c:v>
              </c:pt>
              <c:pt idx="23">
                <c:v>M</c:v>
              </c:pt>
              <c:pt idx="24">
                <c:v>A</c:v>
              </c:pt>
              <c:pt idx="25">
                <c:v>M</c:v>
              </c:pt>
              <c:pt idx="26">
                <c:v>J</c:v>
              </c:pt>
              <c:pt idx="27">
                <c:v>J</c:v>
              </c:pt>
              <c:pt idx="28">
                <c:v>A</c:v>
              </c:pt>
              <c:pt idx="29">
                <c:v>S</c:v>
              </c:pt>
              <c:pt idx="30">
                <c:v>O</c:v>
              </c:pt>
              <c:pt idx="31">
                <c:v>O</c:v>
              </c:pt>
              <c:pt idx="32">
                <c:v>N</c:v>
              </c:pt>
              <c:pt idx="33">
                <c:v>D</c:v>
              </c:pt>
              <c:pt idx="34">
                <c:v>J</c:v>
              </c:pt>
              <c:pt idx="35">
                <c:v>F</c:v>
              </c:pt>
              <c:pt idx="36">
                <c:v>M</c:v>
              </c:pt>
              <c:pt idx="37">
                <c:v>A</c:v>
              </c:pt>
              <c:pt idx="38">
                <c:v>M</c:v>
              </c:pt>
              <c:pt idx="39">
                <c:v>J</c:v>
              </c:pt>
              <c:pt idx="40">
                <c:v>J</c:v>
              </c:pt>
              <c:pt idx="41">
                <c:v>A</c:v>
              </c:pt>
              <c:pt idx="42">
                <c:v>S</c:v>
              </c:pt>
              <c:pt idx="43">
                <c:v>O</c:v>
              </c:pt>
              <c:pt idx="44">
                <c:v>O</c:v>
              </c:pt>
              <c:pt idx="45">
                <c:v>N</c:v>
              </c:pt>
              <c:pt idx="46">
                <c:v>D</c:v>
              </c:pt>
              <c:pt idx="47">
                <c:v>J</c:v>
              </c:pt>
              <c:pt idx="48">
                <c:v>F</c:v>
              </c:pt>
              <c:pt idx="49">
                <c:v>M</c:v>
              </c:pt>
            </c:strLit>
          </c:cat>
          <c:val>
            <c:numLit>
              <c:formatCode>General</c:formatCode>
              <c:ptCount val="50"/>
              <c:pt idx="0">
                <c:v>326.80264656109404</c:v>
              </c:pt>
              <c:pt idx="1">
                <c:v>265.61714179984125</c:v>
              </c:pt>
              <c:pt idx="2">
                <c:v>167.85179339576422</c:v>
              </c:pt>
              <c:pt idx="3">
                <c:v>-4.1152606970597372</c:v>
              </c:pt>
              <c:pt idx="4">
                <c:v>-13.158396922159008</c:v>
              </c:pt>
              <c:pt idx="5">
                <c:v>38.967156091511576</c:v>
              </c:pt>
              <c:pt idx="6">
                <c:v>83.970820259539423</c:v>
              </c:pt>
              <c:pt idx="7">
                <c:v>159.27525667316331</c:v>
              </c:pt>
              <c:pt idx="8">
                <c:v>75.769513931233774</c:v>
              </c:pt>
              <c:pt idx="9">
                <c:v>208.56030986580458</c:v>
              </c:pt>
              <c:pt idx="10">
                <c:v>194.39315498152587</c:v>
              </c:pt>
              <c:pt idx="11">
                <c:v>211.1581167796742</c:v>
              </c:pt>
              <c:pt idx="12">
                <c:v>1.5853687894768198</c:v>
              </c:pt>
              <c:pt idx="13">
                <c:v>-50.97142262969718</c:v>
              </c:pt>
              <c:pt idx="14">
                <c:v>28.183506833266811</c:v>
              </c:pt>
              <c:pt idx="15">
                <c:v>246.37200659553378</c:v>
              </c:pt>
              <c:pt idx="16">
                <c:v>346.62401043151061</c:v>
              </c:pt>
              <c:pt idx="17">
                <c:v>222.15901701784128</c:v>
              </c:pt>
              <c:pt idx="18">
                <c:v>-4.2633785970014255</c:v>
              </c:pt>
              <c:pt idx="19">
                <c:v>-60.030539270815801</c:v>
              </c:pt>
              <c:pt idx="20">
                <c:v>-97.518874675490594</c:v>
              </c:pt>
              <c:pt idx="21">
                <c:v>-17.906358375610576</c:v>
              </c:pt>
              <c:pt idx="22">
                <c:v>-160.23967190517831</c:v>
              </c:pt>
              <c:pt idx="23">
                <c:v>-112.18804157574502</c:v>
              </c:pt>
              <c:pt idx="24">
                <c:v>10.24654941382849</c:v>
              </c:pt>
              <c:pt idx="25">
                <c:v>79.219489984362383</c:v>
              </c:pt>
              <c:pt idx="26">
                <c:v>25.489160736999771</c:v>
              </c:pt>
              <c:pt idx="27">
                <c:v>-118.04280868075934</c:v>
              </c:pt>
              <c:pt idx="28">
                <c:v>-182.30597423076756</c:v>
              </c:pt>
              <c:pt idx="29">
                <c:v>-211.28039689064278</c:v>
              </c:pt>
              <c:pt idx="30">
                <c:v>-153.60703336594221</c:v>
              </c:pt>
              <c:pt idx="31">
                <c:v>19.210993592982803</c:v>
              </c:pt>
              <c:pt idx="32">
                <c:v>377.84046043337878</c:v>
              </c:pt>
              <c:pt idx="33">
                <c:v>471.5606267270789</c:v>
              </c:pt>
              <c:pt idx="34">
                <c:v>541.19017955107358</c:v>
              </c:pt>
              <c:pt idx="35">
                <c:v>324.56871892624906</c:v>
              </c:pt>
              <c:pt idx="36">
                <c:v>138.24315939566384</c:v>
              </c:pt>
              <c:pt idx="37">
                <c:v>7.0233510777946382</c:v>
              </c:pt>
              <c:pt idx="38">
                <c:v>45.468810864195149</c:v>
              </c:pt>
              <c:pt idx="39">
                <c:v>63.042268417688057</c:v>
              </c:pt>
              <c:pt idx="40">
                <c:v>23.125269671598321</c:v>
              </c:pt>
              <c:pt idx="41">
                <c:v>-199.36822365234809</c:v>
              </c:pt>
              <c:pt idx="42">
                <c:v>-113.58573113876443</c:v>
              </c:pt>
              <c:pt idx="43">
                <c:v>-129.41470458946179</c:v>
              </c:pt>
              <c:pt idx="44">
                <c:v>-98.949456492982719</c:v>
              </c:pt>
              <c:pt idx="45">
                <c:v>-506.34408124053311</c:v>
              </c:pt>
              <c:pt idx="46">
                <c:v>-572.73642942467063</c:v>
              </c:pt>
              <c:pt idx="47">
                <c:v>-554.16171869268112</c:v>
              </c:pt>
              <c:pt idx="48">
                <c:v>-136.25514052570088</c:v>
              </c:pt>
              <c:pt idx="49">
                <c:v>-59.599373917381286</c:v>
              </c:pt>
            </c:numLit>
          </c:val>
          <c:extLst>
            <c:ext xmlns:c16="http://schemas.microsoft.com/office/drawing/2014/chart" uri="{C3380CC4-5D6E-409C-BE32-E72D297353CC}">
              <c16:uniqueId val="{00000001-123F-4733-9FB1-A9DCCB4447F3}"/>
            </c:ext>
          </c:extLst>
        </c:ser>
        <c:ser>
          <c:idx val="2"/>
          <c:order val="2"/>
          <c:tx>
            <c:v>Price per Pack</c:v>
          </c:tx>
          <c:spPr>
            <a:solidFill>
              <a:srgbClr val="BB5899"/>
            </a:solidFill>
            <a:ln>
              <a:noFill/>
            </a:ln>
          </c:spPr>
          <c:invertIfNegative val="0"/>
          <c:cat>
            <c:strLit>
              <c:ptCount val="50"/>
              <c:pt idx="0">
                <c:v>J</c:v>
              </c:pt>
              <c:pt idx="1">
                <c:v>J</c:v>
              </c:pt>
              <c:pt idx="2">
                <c:v>A</c:v>
              </c:pt>
              <c:pt idx="3">
                <c:v>S</c:v>
              </c:pt>
              <c:pt idx="4">
                <c:v>O</c:v>
              </c:pt>
              <c:pt idx="5">
                <c:v>N</c:v>
              </c:pt>
              <c:pt idx="6">
                <c:v>N</c:v>
              </c:pt>
              <c:pt idx="7">
                <c:v>D</c:v>
              </c:pt>
              <c:pt idx="8">
                <c:v>J</c:v>
              </c:pt>
              <c:pt idx="9">
                <c:v>F</c:v>
              </c:pt>
              <c:pt idx="10">
                <c:v>M</c:v>
              </c:pt>
              <c:pt idx="11">
                <c:v>A</c:v>
              </c:pt>
              <c:pt idx="12">
                <c:v>M</c:v>
              </c:pt>
              <c:pt idx="13">
                <c:v>J</c:v>
              </c:pt>
              <c:pt idx="14">
                <c:v>J</c:v>
              </c:pt>
              <c:pt idx="15">
                <c:v>A</c:v>
              </c:pt>
              <c:pt idx="16">
                <c:v>S</c:v>
              </c:pt>
              <c:pt idx="17">
                <c:v>O</c:v>
              </c:pt>
              <c:pt idx="18">
                <c:v>O</c:v>
              </c:pt>
              <c:pt idx="19">
                <c:v>N</c:v>
              </c:pt>
              <c:pt idx="20">
                <c:v>D</c:v>
              </c:pt>
              <c:pt idx="21">
                <c:v>J</c:v>
              </c:pt>
              <c:pt idx="22">
                <c:v>F</c:v>
              </c:pt>
              <c:pt idx="23">
                <c:v>M</c:v>
              </c:pt>
              <c:pt idx="24">
                <c:v>A</c:v>
              </c:pt>
              <c:pt idx="25">
                <c:v>M</c:v>
              </c:pt>
              <c:pt idx="26">
                <c:v>J</c:v>
              </c:pt>
              <c:pt idx="27">
                <c:v>J</c:v>
              </c:pt>
              <c:pt idx="28">
                <c:v>A</c:v>
              </c:pt>
              <c:pt idx="29">
                <c:v>S</c:v>
              </c:pt>
              <c:pt idx="30">
                <c:v>O</c:v>
              </c:pt>
              <c:pt idx="31">
                <c:v>O</c:v>
              </c:pt>
              <c:pt idx="32">
                <c:v>N</c:v>
              </c:pt>
              <c:pt idx="33">
                <c:v>D</c:v>
              </c:pt>
              <c:pt idx="34">
                <c:v>J</c:v>
              </c:pt>
              <c:pt idx="35">
                <c:v>F</c:v>
              </c:pt>
              <c:pt idx="36">
                <c:v>M</c:v>
              </c:pt>
              <c:pt idx="37">
                <c:v>A</c:v>
              </c:pt>
              <c:pt idx="38">
                <c:v>M</c:v>
              </c:pt>
              <c:pt idx="39">
                <c:v>J</c:v>
              </c:pt>
              <c:pt idx="40">
                <c:v>J</c:v>
              </c:pt>
              <c:pt idx="41">
                <c:v>A</c:v>
              </c:pt>
              <c:pt idx="42">
                <c:v>S</c:v>
              </c:pt>
              <c:pt idx="43">
                <c:v>O</c:v>
              </c:pt>
              <c:pt idx="44">
                <c:v>O</c:v>
              </c:pt>
              <c:pt idx="45">
                <c:v>N</c:v>
              </c:pt>
              <c:pt idx="46">
                <c:v>D</c:v>
              </c:pt>
              <c:pt idx="47">
                <c:v>J</c:v>
              </c:pt>
              <c:pt idx="48">
                <c:v>F</c:v>
              </c:pt>
              <c:pt idx="49">
                <c:v>M</c:v>
              </c:pt>
            </c:strLit>
          </c:cat>
          <c:val>
            <c:numLit>
              <c:formatCode>General</c:formatCode>
              <c:ptCount val="50"/>
              <c:pt idx="0">
                <c:v>721.94986581771013</c:v>
              </c:pt>
              <c:pt idx="1">
                <c:v>804.34980406981231</c:v>
              </c:pt>
              <c:pt idx="2">
                <c:v>756.50239937113042</c:v>
              </c:pt>
              <c:pt idx="3">
                <c:v>808.04714506102096</c:v>
              </c:pt>
              <c:pt idx="4">
                <c:v>1006.7465302274782</c:v>
              </c:pt>
              <c:pt idx="5">
                <c:v>1022.8610394106537</c:v>
              </c:pt>
              <c:pt idx="6">
                <c:v>870.01763507935812</c:v>
              </c:pt>
              <c:pt idx="7">
                <c:v>572.76080029661466</c:v>
              </c:pt>
              <c:pt idx="8">
                <c:v>507.86196251101921</c:v>
              </c:pt>
              <c:pt idx="9">
                <c:v>600.430810917298</c:v>
              </c:pt>
              <c:pt idx="10">
                <c:v>761.49646263879538</c:v>
              </c:pt>
              <c:pt idx="11">
                <c:v>696.79021465064125</c:v>
              </c:pt>
              <c:pt idx="12">
                <c:v>412.97517756255746</c:v>
              </c:pt>
              <c:pt idx="13">
                <c:v>158.72474043267161</c:v>
              </c:pt>
              <c:pt idx="14">
                <c:v>30.165120208621783</c:v>
              </c:pt>
              <c:pt idx="15">
                <c:v>53.792993116142718</c:v>
              </c:pt>
              <c:pt idx="16">
                <c:v>-87.29135030073121</c:v>
              </c:pt>
              <c:pt idx="17">
                <c:v>-193.39804622991846</c:v>
              </c:pt>
              <c:pt idx="18">
                <c:v>-255.84143190169962</c:v>
              </c:pt>
              <c:pt idx="19">
                <c:v>10.320129982383403</c:v>
              </c:pt>
              <c:pt idx="20">
                <c:v>368.58539639283543</c:v>
              </c:pt>
              <c:pt idx="21">
                <c:v>544.60001106452273</c:v>
              </c:pt>
              <c:pt idx="22">
                <c:v>639.06177808707093</c:v>
              </c:pt>
              <c:pt idx="23">
                <c:v>517.55864052811478</c:v>
              </c:pt>
              <c:pt idx="24">
                <c:v>273.36143032365089</c:v>
              </c:pt>
              <c:pt idx="25">
                <c:v>-180.13608183891631</c:v>
              </c:pt>
              <c:pt idx="26">
                <c:v>-295.53878352814866</c:v>
              </c:pt>
              <c:pt idx="27">
                <c:v>-31.079710126239821</c:v>
              </c:pt>
              <c:pt idx="28">
                <c:v>322.51683575066585</c:v>
              </c:pt>
              <c:pt idx="29">
                <c:v>720.05189200265806</c:v>
              </c:pt>
              <c:pt idx="30">
                <c:v>783.26599356141253</c:v>
              </c:pt>
              <c:pt idx="31">
                <c:v>943.71134771486868</c:v>
              </c:pt>
              <c:pt idx="32">
                <c:v>537.67369113680741</c:v>
              </c:pt>
              <c:pt idx="33">
                <c:v>354.03246134335319</c:v>
              </c:pt>
              <c:pt idx="34">
                <c:v>358.30854342825336</c:v>
              </c:pt>
              <c:pt idx="35">
                <c:v>386.92913242307765</c:v>
              </c:pt>
              <c:pt idx="36">
                <c:v>618.60532906723995</c:v>
              </c:pt>
              <c:pt idx="37">
                <c:v>642.33120999304333</c:v>
              </c:pt>
              <c:pt idx="38">
                <c:v>978.39778881715415</c:v>
              </c:pt>
              <c:pt idx="39">
                <c:v>1213.2148136754429</c:v>
              </c:pt>
              <c:pt idx="40">
                <c:v>1043.5485836591586</c:v>
              </c:pt>
              <c:pt idx="41">
                <c:v>917.53644504555007</c:v>
              </c:pt>
              <c:pt idx="42">
                <c:v>814.12278142037724</c:v>
              </c:pt>
              <c:pt idx="43">
                <c:v>812.62048566454041</c:v>
              </c:pt>
              <c:pt idx="44">
                <c:v>781.1475954454429</c:v>
              </c:pt>
              <c:pt idx="45">
                <c:v>879.31938698544855</c:v>
              </c:pt>
              <c:pt idx="46">
                <c:v>921.40596911496755</c:v>
              </c:pt>
              <c:pt idx="47">
                <c:v>595.64123334800263</c:v>
              </c:pt>
              <c:pt idx="48">
                <c:v>272.66708765990734</c:v>
              </c:pt>
              <c:pt idx="49">
                <c:v>51.986065378579212</c:v>
              </c:pt>
            </c:numLit>
          </c:val>
          <c:extLst>
            <c:ext xmlns:c16="http://schemas.microsoft.com/office/drawing/2014/chart" uri="{C3380CC4-5D6E-409C-BE32-E72D297353CC}">
              <c16:uniqueId val="{00000002-123F-4733-9FB1-A9DCCB4447F3}"/>
            </c:ext>
          </c:extLst>
        </c:ser>
        <c:ser>
          <c:idx val="3"/>
          <c:order val="3"/>
          <c:tx>
            <c:v>Penetration (%)</c:v>
          </c:tx>
          <c:spPr>
            <a:solidFill>
              <a:srgbClr val="3AA960"/>
            </a:solidFill>
            <a:ln>
              <a:noFill/>
            </a:ln>
          </c:spPr>
          <c:invertIfNegative val="0"/>
          <c:cat>
            <c:strLit>
              <c:ptCount val="50"/>
              <c:pt idx="0">
                <c:v>J</c:v>
              </c:pt>
              <c:pt idx="1">
                <c:v>J</c:v>
              </c:pt>
              <c:pt idx="2">
                <c:v>A</c:v>
              </c:pt>
              <c:pt idx="3">
                <c:v>S</c:v>
              </c:pt>
              <c:pt idx="4">
                <c:v>O</c:v>
              </c:pt>
              <c:pt idx="5">
                <c:v>N</c:v>
              </c:pt>
              <c:pt idx="6">
                <c:v>N</c:v>
              </c:pt>
              <c:pt idx="7">
                <c:v>D</c:v>
              </c:pt>
              <c:pt idx="8">
                <c:v>J</c:v>
              </c:pt>
              <c:pt idx="9">
                <c:v>F</c:v>
              </c:pt>
              <c:pt idx="10">
                <c:v>M</c:v>
              </c:pt>
              <c:pt idx="11">
                <c:v>A</c:v>
              </c:pt>
              <c:pt idx="12">
                <c:v>M</c:v>
              </c:pt>
              <c:pt idx="13">
                <c:v>J</c:v>
              </c:pt>
              <c:pt idx="14">
                <c:v>J</c:v>
              </c:pt>
              <c:pt idx="15">
                <c:v>A</c:v>
              </c:pt>
              <c:pt idx="16">
                <c:v>S</c:v>
              </c:pt>
              <c:pt idx="17">
                <c:v>O</c:v>
              </c:pt>
              <c:pt idx="18">
                <c:v>O</c:v>
              </c:pt>
              <c:pt idx="19">
                <c:v>N</c:v>
              </c:pt>
              <c:pt idx="20">
                <c:v>D</c:v>
              </c:pt>
              <c:pt idx="21">
                <c:v>J</c:v>
              </c:pt>
              <c:pt idx="22">
                <c:v>F</c:v>
              </c:pt>
              <c:pt idx="23">
                <c:v>M</c:v>
              </c:pt>
              <c:pt idx="24">
                <c:v>A</c:v>
              </c:pt>
              <c:pt idx="25">
                <c:v>M</c:v>
              </c:pt>
              <c:pt idx="26">
                <c:v>J</c:v>
              </c:pt>
              <c:pt idx="27">
                <c:v>J</c:v>
              </c:pt>
              <c:pt idx="28">
                <c:v>A</c:v>
              </c:pt>
              <c:pt idx="29">
                <c:v>S</c:v>
              </c:pt>
              <c:pt idx="30">
                <c:v>O</c:v>
              </c:pt>
              <c:pt idx="31">
                <c:v>O</c:v>
              </c:pt>
              <c:pt idx="32">
                <c:v>N</c:v>
              </c:pt>
              <c:pt idx="33">
                <c:v>D</c:v>
              </c:pt>
              <c:pt idx="34">
                <c:v>J</c:v>
              </c:pt>
              <c:pt idx="35">
                <c:v>F</c:v>
              </c:pt>
              <c:pt idx="36">
                <c:v>M</c:v>
              </c:pt>
              <c:pt idx="37">
                <c:v>A</c:v>
              </c:pt>
              <c:pt idx="38">
                <c:v>M</c:v>
              </c:pt>
              <c:pt idx="39">
                <c:v>J</c:v>
              </c:pt>
              <c:pt idx="40">
                <c:v>J</c:v>
              </c:pt>
              <c:pt idx="41">
                <c:v>A</c:v>
              </c:pt>
              <c:pt idx="42">
                <c:v>S</c:v>
              </c:pt>
              <c:pt idx="43">
                <c:v>O</c:v>
              </c:pt>
              <c:pt idx="44">
                <c:v>O</c:v>
              </c:pt>
              <c:pt idx="45">
                <c:v>N</c:v>
              </c:pt>
              <c:pt idx="46">
                <c:v>D</c:v>
              </c:pt>
              <c:pt idx="47">
                <c:v>J</c:v>
              </c:pt>
              <c:pt idx="48">
                <c:v>F</c:v>
              </c:pt>
              <c:pt idx="49">
                <c:v>M</c:v>
              </c:pt>
            </c:strLit>
          </c:cat>
          <c:val>
            <c:numLit>
              <c:formatCode>General</c:formatCode>
              <c:ptCount val="50"/>
              <c:pt idx="0">
                <c:v>-729.63253058247449</c:v>
              </c:pt>
              <c:pt idx="1">
                <c:v>-310.75400767950038</c:v>
              </c:pt>
              <c:pt idx="2">
                <c:v>-6.9075002551155622</c:v>
              </c:pt>
              <c:pt idx="3">
                <c:v>515.42331062469736</c:v>
              </c:pt>
              <c:pt idx="4">
                <c:v>739.06748324841851</c:v>
              </c:pt>
              <c:pt idx="5">
                <c:v>910.4162374424468</c:v>
              </c:pt>
              <c:pt idx="6">
                <c:v>1219.8955636540234</c:v>
              </c:pt>
              <c:pt idx="7">
                <c:v>1404.915250186717</c:v>
              </c:pt>
              <c:pt idx="8">
                <c:v>1147.851629885846</c:v>
              </c:pt>
              <c:pt idx="9">
                <c:v>867.59664564194213</c:v>
              </c:pt>
              <c:pt idx="10">
                <c:v>632.83031750477278</c:v>
              </c:pt>
              <c:pt idx="11">
                <c:v>550.27643402809292</c:v>
              </c:pt>
              <c:pt idx="12">
                <c:v>946.31602018621425</c:v>
              </c:pt>
              <c:pt idx="13">
                <c:v>2453.3752273504524</c:v>
              </c:pt>
              <c:pt idx="14">
                <c:v>2614.5222455517323</c:v>
              </c:pt>
              <c:pt idx="15">
                <c:v>2886.7823940857143</c:v>
              </c:pt>
              <c:pt idx="16">
                <c:v>2463.375407317435</c:v>
              </c:pt>
              <c:pt idx="17">
                <c:v>1491.0267464489636</c:v>
              </c:pt>
              <c:pt idx="18">
                <c:v>1423.0330386602668</c:v>
              </c:pt>
              <c:pt idx="19">
                <c:v>1805.9532660856908</c:v>
              </c:pt>
              <c:pt idx="20">
                <c:v>1662.4337210502133</c:v>
              </c:pt>
              <c:pt idx="21">
                <c:v>1415.3105250239328</c:v>
              </c:pt>
              <c:pt idx="22">
                <c:v>1328.2050986423808</c:v>
              </c:pt>
              <c:pt idx="23">
                <c:v>1733.5552933128379</c:v>
              </c:pt>
              <c:pt idx="24">
                <c:v>1686.2701854777688</c:v>
              </c:pt>
              <c:pt idx="25">
                <c:v>1589.5967733788177</c:v>
              </c:pt>
              <c:pt idx="26">
                <c:v>1319.2398182256782</c:v>
              </c:pt>
              <c:pt idx="27">
                <c:v>1195.9368357668895</c:v>
              </c:pt>
              <c:pt idx="28">
                <c:v>239.11771239760185</c:v>
              </c:pt>
              <c:pt idx="29">
                <c:v>100.64017795924502</c:v>
              </c:pt>
              <c:pt idx="30">
                <c:v>-246.69534091211796</c:v>
              </c:pt>
              <c:pt idx="31">
                <c:v>-707.48085714259162</c:v>
              </c:pt>
              <c:pt idx="32">
                <c:v>-1518.7844386086242</c:v>
              </c:pt>
              <c:pt idx="33">
                <c:v>-601.84991419548635</c:v>
              </c:pt>
              <c:pt idx="34">
                <c:v>-302.44991467765169</c:v>
              </c:pt>
              <c:pt idx="35">
                <c:v>-172.40000131185866</c:v>
              </c:pt>
              <c:pt idx="36">
                <c:v>-1031.5400573195</c:v>
              </c:pt>
              <c:pt idx="37">
                <c:v>-282.70585370490483</c:v>
              </c:pt>
              <c:pt idx="38">
                <c:v>-823.89843170370114</c:v>
              </c:pt>
              <c:pt idx="39">
                <c:v>-1260.1752794009183</c:v>
              </c:pt>
              <c:pt idx="40">
                <c:v>-1609.5965704293692</c:v>
              </c:pt>
              <c:pt idx="41">
                <c:v>-659.44007330076988</c:v>
              </c:pt>
              <c:pt idx="42">
                <c:v>-581.97317822777836</c:v>
              </c:pt>
              <c:pt idx="43">
                <c:v>174.67099063511597</c:v>
              </c:pt>
              <c:pt idx="44">
                <c:v>305.48358043523473</c:v>
              </c:pt>
              <c:pt idx="45">
                <c:v>465.18640544064044</c:v>
              </c:pt>
              <c:pt idx="46">
                <c:v>-314.72607826421398</c:v>
              </c:pt>
              <c:pt idx="47">
                <c:v>467.24939146921957</c:v>
              </c:pt>
              <c:pt idx="48">
                <c:v>156.91593477512478</c:v>
              </c:pt>
              <c:pt idx="49">
                <c:v>1491.3674305332636</c:v>
              </c:pt>
            </c:numLit>
          </c:val>
          <c:extLst>
            <c:ext xmlns:c16="http://schemas.microsoft.com/office/drawing/2014/chart" uri="{C3380CC4-5D6E-409C-BE32-E72D297353CC}">
              <c16:uniqueId val="{00000003-123F-4733-9FB1-A9DCCB4447F3}"/>
            </c:ext>
          </c:extLst>
        </c:ser>
        <c:ser>
          <c:idx val="4"/>
          <c:order val="4"/>
          <c:tx>
            <c:v>GB HH Population</c:v>
          </c:tx>
          <c:spPr>
            <a:solidFill>
              <a:srgbClr val="BEAD84"/>
            </a:solidFill>
            <a:ln>
              <a:noFill/>
            </a:ln>
          </c:spPr>
          <c:invertIfNegative val="0"/>
          <c:cat>
            <c:strLit>
              <c:ptCount val="50"/>
              <c:pt idx="0">
                <c:v>J</c:v>
              </c:pt>
              <c:pt idx="1">
                <c:v>J</c:v>
              </c:pt>
              <c:pt idx="2">
                <c:v>A</c:v>
              </c:pt>
              <c:pt idx="3">
                <c:v>S</c:v>
              </c:pt>
              <c:pt idx="4">
                <c:v>O</c:v>
              </c:pt>
              <c:pt idx="5">
                <c:v>N</c:v>
              </c:pt>
              <c:pt idx="6">
                <c:v>N</c:v>
              </c:pt>
              <c:pt idx="7">
                <c:v>D</c:v>
              </c:pt>
              <c:pt idx="8">
                <c:v>J</c:v>
              </c:pt>
              <c:pt idx="9">
                <c:v>F</c:v>
              </c:pt>
              <c:pt idx="10">
                <c:v>M</c:v>
              </c:pt>
              <c:pt idx="11">
                <c:v>A</c:v>
              </c:pt>
              <c:pt idx="12">
                <c:v>M</c:v>
              </c:pt>
              <c:pt idx="13">
                <c:v>J</c:v>
              </c:pt>
              <c:pt idx="14">
                <c:v>J</c:v>
              </c:pt>
              <c:pt idx="15">
                <c:v>A</c:v>
              </c:pt>
              <c:pt idx="16">
                <c:v>S</c:v>
              </c:pt>
              <c:pt idx="17">
                <c:v>O</c:v>
              </c:pt>
              <c:pt idx="18">
                <c:v>O</c:v>
              </c:pt>
              <c:pt idx="19">
                <c:v>N</c:v>
              </c:pt>
              <c:pt idx="20">
                <c:v>D</c:v>
              </c:pt>
              <c:pt idx="21">
                <c:v>J</c:v>
              </c:pt>
              <c:pt idx="22">
                <c:v>F</c:v>
              </c:pt>
              <c:pt idx="23">
                <c:v>M</c:v>
              </c:pt>
              <c:pt idx="24">
                <c:v>A</c:v>
              </c:pt>
              <c:pt idx="25">
                <c:v>M</c:v>
              </c:pt>
              <c:pt idx="26">
                <c:v>J</c:v>
              </c:pt>
              <c:pt idx="27">
                <c:v>J</c:v>
              </c:pt>
              <c:pt idx="28">
                <c:v>A</c:v>
              </c:pt>
              <c:pt idx="29">
                <c:v>S</c:v>
              </c:pt>
              <c:pt idx="30">
                <c:v>O</c:v>
              </c:pt>
              <c:pt idx="31">
                <c:v>O</c:v>
              </c:pt>
              <c:pt idx="32">
                <c:v>N</c:v>
              </c:pt>
              <c:pt idx="33">
                <c:v>D</c:v>
              </c:pt>
              <c:pt idx="34">
                <c:v>J</c:v>
              </c:pt>
              <c:pt idx="35">
                <c:v>F</c:v>
              </c:pt>
              <c:pt idx="36">
                <c:v>M</c:v>
              </c:pt>
              <c:pt idx="37">
                <c:v>A</c:v>
              </c:pt>
              <c:pt idx="38">
                <c:v>M</c:v>
              </c:pt>
              <c:pt idx="39">
                <c:v>J</c:v>
              </c:pt>
              <c:pt idx="40">
                <c:v>J</c:v>
              </c:pt>
              <c:pt idx="41">
                <c:v>A</c:v>
              </c:pt>
              <c:pt idx="42">
                <c:v>S</c:v>
              </c:pt>
              <c:pt idx="43">
                <c:v>O</c:v>
              </c:pt>
              <c:pt idx="44">
                <c:v>O</c:v>
              </c:pt>
              <c:pt idx="45">
                <c:v>N</c:v>
              </c:pt>
              <c:pt idx="46">
                <c:v>D</c:v>
              </c:pt>
              <c:pt idx="47">
                <c:v>J</c:v>
              </c:pt>
              <c:pt idx="48">
                <c:v>F</c:v>
              </c:pt>
              <c:pt idx="49">
                <c:v>M</c:v>
              </c:pt>
            </c:strLit>
          </c:cat>
          <c:val>
            <c:numLit>
              <c:formatCode>General</c:formatCode>
              <c:ptCount val="50"/>
              <c:pt idx="0">
                <c:v>55.249068459589445</c:v>
              </c:pt>
              <c:pt idx="1">
                <c:v>54.378233619222343</c:v>
              </c:pt>
              <c:pt idx="2">
                <c:v>54.866633674550783</c:v>
              </c:pt>
              <c:pt idx="3">
                <c:v>54.453161484993082</c:v>
              </c:pt>
              <c:pt idx="4">
                <c:v>58.068366671691471</c:v>
              </c:pt>
              <c:pt idx="5">
                <c:v>61.802775181347513</c:v>
              </c:pt>
              <c:pt idx="6">
                <c:v>64.037163272794174</c:v>
              </c:pt>
              <c:pt idx="7">
                <c:v>64.082025043857215</c:v>
              </c:pt>
              <c:pt idx="8">
                <c:v>57.319534565797781</c:v>
              </c:pt>
              <c:pt idx="9">
                <c:v>54.073199849143478</c:v>
              </c:pt>
              <c:pt idx="10">
                <c:v>50.998688876597569</c:v>
              </c:pt>
              <c:pt idx="11">
                <c:v>51.139467067340583</c:v>
              </c:pt>
              <c:pt idx="12">
                <c:v>53.917125739904613</c:v>
              </c:pt>
              <c:pt idx="13">
                <c:v>52.289660670682281</c:v>
              </c:pt>
              <c:pt idx="14">
                <c:v>50.953858660226544</c:v>
              </c:pt>
              <c:pt idx="15">
                <c:v>48.380421776678318</c:v>
              </c:pt>
              <c:pt idx="16">
                <c:v>48.096938677483266</c:v>
              </c:pt>
              <c:pt idx="17">
                <c:v>54.29621653972589</c:v>
              </c:pt>
              <c:pt idx="18">
                <c:v>57.969783195175054</c:v>
              </c:pt>
              <c:pt idx="19">
                <c:v>58.725593097143964</c:v>
              </c:pt>
              <c:pt idx="20">
                <c:v>59.54965305718342</c:v>
              </c:pt>
              <c:pt idx="21">
                <c:v>62.914950322846813</c:v>
              </c:pt>
              <c:pt idx="22">
                <c:v>67.707153728713507</c:v>
              </c:pt>
              <c:pt idx="23">
                <c:v>73.156035275612723</c:v>
              </c:pt>
              <c:pt idx="24">
                <c:v>75.800430941716783</c:v>
              </c:pt>
              <c:pt idx="25">
                <c:v>78.216306203250682</c:v>
              </c:pt>
              <c:pt idx="26">
                <c:v>79.369555108583185</c:v>
              </c:pt>
              <c:pt idx="27">
                <c:v>77.799138910267828</c:v>
              </c:pt>
              <c:pt idx="28">
                <c:v>77.362848267983708</c:v>
              </c:pt>
              <c:pt idx="29">
                <c:v>73.763256982455388</c:v>
              </c:pt>
              <c:pt idx="30">
                <c:v>73.65060303895504</c:v>
              </c:pt>
              <c:pt idx="31">
                <c:v>74.935040713940893</c:v>
              </c:pt>
              <c:pt idx="32">
                <c:v>78.276287602304791</c:v>
              </c:pt>
              <c:pt idx="33">
                <c:v>83.743607257886779</c:v>
              </c:pt>
              <c:pt idx="34">
                <c:v>83.149695280383057</c:v>
              </c:pt>
              <c:pt idx="35">
                <c:v>82.366284777850808</c:v>
              </c:pt>
              <c:pt idx="36">
                <c:v>78.901354168272704</c:v>
              </c:pt>
              <c:pt idx="37">
                <c:v>84.258498561791455</c:v>
              </c:pt>
              <c:pt idx="38">
                <c:v>83.170847182642675</c:v>
              </c:pt>
              <c:pt idx="39">
                <c:v>81.428246411060854</c:v>
              </c:pt>
              <c:pt idx="40">
                <c:v>77.899121497272844</c:v>
              </c:pt>
              <c:pt idx="41">
                <c:v>76.299959036544053</c:v>
              </c:pt>
              <c:pt idx="42">
                <c:v>75.57201570880774</c:v>
              </c:pt>
              <c:pt idx="43">
                <c:v>78.441759677431222</c:v>
              </c:pt>
              <c:pt idx="44">
                <c:v>82.840365815129346</c:v>
              </c:pt>
              <c:pt idx="45">
                <c:v>86.049234308243314</c:v>
              </c:pt>
              <c:pt idx="46">
                <c:v>89.947124377399504</c:v>
              </c:pt>
              <c:pt idx="47">
                <c:v>90.648475420825761</c:v>
              </c:pt>
              <c:pt idx="48">
                <c:v>89.230654141994322</c:v>
              </c:pt>
              <c:pt idx="49">
                <c:v>91.782132657922318</c:v>
              </c:pt>
            </c:numLit>
          </c:val>
          <c:extLst>
            <c:ext xmlns:c16="http://schemas.microsoft.com/office/drawing/2014/chart" uri="{C3380CC4-5D6E-409C-BE32-E72D297353CC}">
              <c16:uniqueId val="{00000004-123F-4733-9FB1-A9DCCB4447F3}"/>
            </c:ext>
          </c:extLst>
        </c:ser>
        <c:dLbls>
          <c:showLegendKey val="0"/>
          <c:showVal val="0"/>
          <c:showCatName val="0"/>
          <c:showSerName val="0"/>
          <c:showPercent val="0"/>
          <c:showBubbleSize val="0"/>
        </c:dLbls>
        <c:gapWidth val="150"/>
        <c:overlap val="100"/>
        <c:axId val="793083112"/>
        <c:axId val="793089952"/>
      </c:barChart>
      <c:lineChart>
        <c:grouping val="standard"/>
        <c:varyColors val="0"/>
        <c:ser>
          <c:idx val="5"/>
          <c:order val="5"/>
          <c:tx>
            <c:v>Total Contribution (£000s)</c:v>
          </c:tx>
          <c:spPr>
            <a:ln w="25402" cap="rnd">
              <a:solidFill>
                <a:srgbClr val="333333"/>
              </a:solidFill>
              <a:prstDash val="solid"/>
              <a:round/>
            </a:ln>
          </c:spPr>
          <c:marker>
            <c:symbol val="none"/>
          </c:marker>
          <c:cat>
            <c:strLit>
              <c:ptCount val="50"/>
              <c:pt idx="0">
                <c:v>J</c:v>
              </c:pt>
              <c:pt idx="1">
                <c:v>J</c:v>
              </c:pt>
              <c:pt idx="2">
                <c:v>A</c:v>
              </c:pt>
              <c:pt idx="3">
                <c:v>S</c:v>
              </c:pt>
              <c:pt idx="4">
                <c:v>O</c:v>
              </c:pt>
              <c:pt idx="5">
                <c:v>N</c:v>
              </c:pt>
              <c:pt idx="6">
                <c:v>N</c:v>
              </c:pt>
              <c:pt idx="7">
                <c:v>D</c:v>
              </c:pt>
              <c:pt idx="8">
                <c:v>J</c:v>
              </c:pt>
              <c:pt idx="9">
                <c:v>F</c:v>
              </c:pt>
              <c:pt idx="10">
                <c:v>M</c:v>
              </c:pt>
              <c:pt idx="11">
                <c:v>A</c:v>
              </c:pt>
              <c:pt idx="12">
                <c:v>M</c:v>
              </c:pt>
              <c:pt idx="13">
                <c:v>J</c:v>
              </c:pt>
              <c:pt idx="14">
                <c:v>J</c:v>
              </c:pt>
              <c:pt idx="15">
                <c:v>A</c:v>
              </c:pt>
              <c:pt idx="16">
                <c:v>S</c:v>
              </c:pt>
              <c:pt idx="17">
                <c:v>O</c:v>
              </c:pt>
              <c:pt idx="18">
                <c:v>O</c:v>
              </c:pt>
              <c:pt idx="19">
                <c:v>N</c:v>
              </c:pt>
              <c:pt idx="20">
                <c:v>D</c:v>
              </c:pt>
              <c:pt idx="21">
                <c:v>J</c:v>
              </c:pt>
              <c:pt idx="22">
                <c:v>F</c:v>
              </c:pt>
              <c:pt idx="23">
                <c:v>M</c:v>
              </c:pt>
              <c:pt idx="24">
                <c:v>A</c:v>
              </c:pt>
              <c:pt idx="25">
                <c:v>M</c:v>
              </c:pt>
              <c:pt idx="26">
                <c:v>J</c:v>
              </c:pt>
              <c:pt idx="27">
                <c:v>J</c:v>
              </c:pt>
              <c:pt idx="28">
                <c:v>A</c:v>
              </c:pt>
              <c:pt idx="29">
                <c:v>S</c:v>
              </c:pt>
              <c:pt idx="30">
                <c:v>O</c:v>
              </c:pt>
              <c:pt idx="31">
                <c:v>O</c:v>
              </c:pt>
              <c:pt idx="32">
                <c:v>N</c:v>
              </c:pt>
              <c:pt idx="33">
                <c:v>D</c:v>
              </c:pt>
              <c:pt idx="34">
                <c:v>J</c:v>
              </c:pt>
              <c:pt idx="35">
                <c:v>F</c:v>
              </c:pt>
              <c:pt idx="36">
                <c:v>M</c:v>
              </c:pt>
              <c:pt idx="37">
                <c:v>A</c:v>
              </c:pt>
              <c:pt idx="38">
                <c:v>M</c:v>
              </c:pt>
              <c:pt idx="39">
                <c:v>J</c:v>
              </c:pt>
              <c:pt idx="40">
                <c:v>J</c:v>
              </c:pt>
              <c:pt idx="41">
                <c:v>A</c:v>
              </c:pt>
              <c:pt idx="42">
                <c:v>S</c:v>
              </c:pt>
              <c:pt idx="43">
                <c:v>O</c:v>
              </c:pt>
              <c:pt idx="44">
                <c:v>O</c:v>
              </c:pt>
              <c:pt idx="45">
                <c:v>N</c:v>
              </c:pt>
              <c:pt idx="46">
                <c:v>D</c:v>
              </c:pt>
              <c:pt idx="47">
                <c:v>J</c:v>
              </c:pt>
              <c:pt idx="48">
                <c:v>F</c:v>
              </c:pt>
              <c:pt idx="49">
                <c:v>M</c:v>
              </c:pt>
            </c:strLit>
          </c:cat>
          <c:val>
            <c:numLit>
              <c:formatCode>General</c:formatCode>
              <c:ptCount val="50"/>
              <c:pt idx="0">
                <c:v>1943.9999999999998</c:v>
              </c:pt>
              <c:pt idx="1">
                <c:v>2926.0000000000005</c:v>
              </c:pt>
              <c:pt idx="2">
                <c:v>2997</c:v>
              </c:pt>
              <c:pt idx="3">
                <c:v>3102</c:v>
              </c:pt>
              <c:pt idx="4">
                <c:v>3569</c:v>
              </c:pt>
              <c:pt idx="5">
                <c:v>4049.9999999999995</c:v>
              </c:pt>
              <c:pt idx="6">
                <c:v>3740.9999999999995</c:v>
              </c:pt>
              <c:pt idx="7">
                <c:v>3049</c:v>
              </c:pt>
              <c:pt idx="8">
                <c:v>2826</c:v>
              </c:pt>
              <c:pt idx="9">
                <c:v>3082.9999999999995</c:v>
              </c:pt>
              <c:pt idx="10">
                <c:v>3210</c:v>
              </c:pt>
              <c:pt idx="11">
                <c:v>3441</c:v>
              </c:pt>
              <c:pt idx="12">
                <c:v>3186</c:v>
              </c:pt>
              <c:pt idx="13">
                <c:v>2818</c:v>
              </c:pt>
              <c:pt idx="14">
                <c:v>2125</c:v>
              </c:pt>
              <c:pt idx="15">
                <c:v>1988</c:v>
              </c:pt>
              <c:pt idx="16">
                <c:v>1637.0000000000002</c:v>
              </c:pt>
              <c:pt idx="17">
                <c:v>1064.0000000000002</c:v>
              </c:pt>
              <c:pt idx="18">
                <c:v>602</c:v>
              </c:pt>
              <c:pt idx="19">
                <c:v>1427</c:v>
              </c:pt>
              <c:pt idx="20">
                <c:v>2129.0000000000005</c:v>
              </c:pt>
              <c:pt idx="21">
                <c:v>2153</c:v>
              </c:pt>
              <c:pt idx="22">
                <c:v>1629</c:v>
              </c:pt>
              <c:pt idx="23">
                <c:v>1198</c:v>
              </c:pt>
              <c:pt idx="24">
                <c:v>1237</c:v>
              </c:pt>
              <c:pt idx="25">
                <c:v>1125</c:v>
              </c:pt>
              <c:pt idx="26">
                <c:v>1181</c:v>
              </c:pt>
              <c:pt idx="27">
                <c:v>1032.9999999999998</c:v>
              </c:pt>
              <c:pt idx="28">
                <c:v>726</c:v>
              </c:pt>
              <c:pt idx="29">
                <c:v>995.99999999999989</c:v>
              </c:pt>
              <c:pt idx="30">
                <c:v>776</c:v>
              </c:pt>
              <c:pt idx="31">
                <c:v>1018.0000000000001</c:v>
              </c:pt>
              <c:pt idx="32">
                <c:v>1064.0000000000002</c:v>
              </c:pt>
              <c:pt idx="33">
                <c:v>1754.0000000000002</c:v>
              </c:pt>
              <c:pt idx="34">
                <c:v>1967.0000000000002</c:v>
              </c:pt>
              <c:pt idx="35">
                <c:v>1541</c:v>
              </c:pt>
              <c:pt idx="36">
                <c:v>1537</c:v>
              </c:pt>
              <c:pt idx="37">
                <c:v>1603.9999999999995</c:v>
              </c:pt>
              <c:pt idx="38">
                <c:v>1094</c:v>
              </c:pt>
              <c:pt idx="39">
                <c:v>805</c:v>
              </c:pt>
              <c:pt idx="40">
                <c:v>400.99999999999966</c:v>
              </c:pt>
              <c:pt idx="41">
                <c:v>825.99999999999989</c:v>
              </c:pt>
              <c:pt idx="42">
                <c:v>1084</c:v>
              </c:pt>
              <c:pt idx="43">
                <c:v>1662</c:v>
              </c:pt>
              <c:pt idx="44">
                <c:v>1833</c:v>
              </c:pt>
              <c:pt idx="45">
                <c:v>1515</c:v>
              </c:pt>
              <c:pt idx="46">
                <c:v>693.99999999999989</c:v>
              </c:pt>
              <c:pt idx="47">
                <c:v>914.00000000000011</c:v>
              </c:pt>
              <c:pt idx="48">
                <c:v>1462.9999999999998</c:v>
              </c:pt>
              <c:pt idx="49">
                <c:v>2201</c:v>
              </c:pt>
            </c:numLit>
          </c:val>
          <c:smooth val="0"/>
          <c:extLst>
            <c:ext xmlns:c16="http://schemas.microsoft.com/office/drawing/2014/chart" uri="{C3380CC4-5D6E-409C-BE32-E72D297353CC}">
              <c16:uniqueId val="{00000005-123F-4733-9FB1-A9DCCB4447F3}"/>
            </c:ext>
          </c:extLst>
        </c:ser>
        <c:dLbls>
          <c:showLegendKey val="0"/>
          <c:showVal val="0"/>
          <c:showCatName val="0"/>
          <c:showSerName val="0"/>
          <c:showPercent val="0"/>
          <c:showBubbleSize val="0"/>
        </c:dLbls>
        <c:marker val="1"/>
        <c:smooth val="0"/>
        <c:axId val="793083112"/>
        <c:axId val="793089952"/>
      </c:lineChart>
      <c:valAx>
        <c:axId val="793089952"/>
        <c:scaling>
          <c:orientation val="minMax"/>
        </c:scaling>
        <c:delete val="0"/>
        <c:axPos val="l"/>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Arial"/>
                    <a:ea typeface="Arial"/>
                    <a:cs typeface="Arial"/>
                  </a:defRPr>
                </a:pPr>
                <a:r>
                  <a:rPr lang="en-GB" sz="1000" b="0" i="0" u="none" strike="noStrike" kern="1200" cap="none" spc="0" baseline="0">
                    <a:solidFill>
                      <a:srgbClr val="000000"/>
                    </a:solidFill>
                    <a:uFillTx/>
                    <a:latin typeface="Arial"/>
                    <a:ea typeface="Arial"/>
                    <a:cs typeface="Arial"/>
                  </a:rPr>
                  <a:t>Contribution</a:t>
                </a:r>
              </a:p>
            </c:rich>
          </c:tx>
          <c:layout>
            <c:manualLayout>
              <c:xMode val="edge"/>
              <c:yMode val="edge"/>
              <c:x val="1.6190458067735586E-2"/>
              <c:y val="0.29305855652113272"/>
            </c:manualLayout>
          </c:layout>
          <c:overlay val="0"/>
          <c:spPr>
            <a:noFill/>
            <a:ln>
              <a:noFill/>
            </a:ln>
          </c:spPr>
        </c:title>
        <c:numFmt formatCode="#,##0" sourceLinked="0"/>
        <c:majorTickMark val="out"/>
        <c:minorTickMark val="none"/>
        <c:tickLblPos val="nextTo"/>
        <c:spPr>
          <a:noFill/>
          <a:ln w="3172" cap="flat">
            <a:solidFill>
              <a:srgbClr val="7F7F7F"/>
            </a:solidFill>
            <a:prstDash val="solid"/>
            <a:round/>
          </a:ln>
        </c:spPr>
        <c:txPr>
          <a:bodyPr lIns="0" tIns="0" rIns="0" bIns="0"/>
          <a:lstStyle/>
          <a:p>
            <a:pPr marL="0" marR="0" indent="0" defTabSz="914400" fontAlgn="auto" hangingPunct="1">
              <a:lnSpc>
                <a:spcPct val="100000"/>
              </a:lnSpc>
              <a:spcBef>
                <a:spcPts val="0"/>
              </a:spcBef>
              <a:spcAft>
                <a:spcPts val="0"/>
              </a:spcAft>
              <a:tabLst/>
              <a:defRPr sz="800" b="0" i="0" u="none" strike="noStrike" kern="1200" baseline="0">
                <a:solidFill>
                  <a:srgbClr val="000000"/>
                </a:solidFill>
                <a:latin typeface="Arial"/>
                <a:ea typeface="Arial"/>
                <a:cs typeface="Arial"/>
              </a:defRPr>
            </a:pPr>
            <a:endParaRPr lang="en-US"/>
          </a:p>
        </c:txPr>
        <c:crossAx val="793083112"/>
        <c:crosses val="autoZero"/>
        <c:crossBetween val="between"/>
      </c:valAx>
      <c:catAx>
        <c:axId val="793083112"/>
        <c:scaling>
          <c:orientation val="minMax"/>
        </c:scaling>
        <c:delete val="0"/>
        <c:axPos val="b"/>
        <c:numFmt formatCode="General" sourceLinked="0"/>
        <c:majorTickMark val="out"/>
        <c:minorTickMark val="none"/>
        <c:tickLblPos val="low"/>
        <c:spPr>
          <a:noFill/>
          <a:ln w="3172" cap="flat">
            <a:solidFill>
              <a:srgbClr val="7F7F7F"/>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333333"/>
                </a:solidFill>
                <a:latin typeface="Arial"/>
                <a:ea typeface="Arial"/>
                <a:cs typeface="Arial"/>
              </a:defRPr>
            </a:pPr>
            <a:endParaRPr lang="en-US"/>
          </a:p>
        </c:txPr>
        <c:crossAx val="793089952"/>
        <c:crosses val="autoZero"/>
        <c:auto val="1"/>
        <c:lblAlgn val="ctr"/>
        <c:lblOffset val="100"/>
        <c:tickLblSkip val="1"/>
        <c:tickMarkSkip val="1"/>
        <c:noMultiLvlLbl val="0"/>
      </c:catAx>
      <c:spPr>
        <a:noFill/>
        <a:ln>
          <a:noFill/>
        </a:ln>
      </c:spPr>
    </c:plotArea>
    <c:legend>
      <c:legendPos val="r"/>
      <c:layout>
        <c:manualLayout>
          <c:xMode val="edge"/>
          <c:yMode val="edge"/>
          <c:x val="2.9411755056350086E-2"/>
          <c:y val="0.90488450578581148"/>
          <c:w val="0.93680444120880613"/>
          <c:h val="6.2269063625989253E-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100" b="0" i="0" u="none" strike="noStrike" kern="1200"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en-US" sz="1200" b="0" i="0" u="none" strike="noStrike" kern="1200"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000000"/>
                </a:solidFill>
                <a:latin typeface="Calibri"/>
              </a:defRPr>
            </a:pPr>
            <a:r>
              <a:rPr lang="en-GB" sz="1600" b="1" i="0" u="none" strike="noStrike" kern="1200" cap="none" spc="0" baseline="0">
                <a:solidFill>
                  <a:srgbClr val="000000"/>
                </a:solidFill>
                <a:uFillTx/>
                <a:latin typeface="Calibri"/>
              </a:rPr>
              <a:t>Spend Share (%) – Bread Retailers</a:t>
            </a:r>
          </a:p>
        </c:rich>
      </c:tx>
      <c:overlay val="0"/>
      <c:spPr>
        <a:noFill/>
        <a:ln>
          <a:noFill/>
        </a:ln>
      </c:spPr>
    </c:title>
    <c:autoTitleDeleted val="0"/>
    <c:plotArea>
      <c:layout/>
      <c:barChart>
        <c:barDir val="col"/>
        <c:grouping val="percentStacked"/>
        <c:varyColors val="0"/>
        <c:ser>
          <c:idx val="0"/>
          <c:order val="0"/>
          <c:tx>
            <c:v>   Total Tesco  </c:v>
          </c:tx>
          <c:spPr>
            <a:solidFill>
              <a:srgbClr val="0070C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24.5</c:v>
              </c:pt>
              <c:pt idx="1">
                <c:v>23.7</c:v>
              </c:pt>
              <c:pt idx="2">
                <c:v>23.4</c:v>
              </c:pt>
            </c:numLit>
          </c:val>
          <c:extLst>
            <c:ext xmlns:c16="http://schemas.microsoft.com/office/drawing/2014/chart" uri="{C3380CC4-5D6E-409C-BE32-E72D297353CC}">
              <c16:uniqueId val="{00000000-5DCF-4368-804B-2BE540A60199}"/>
            </c:ext>
          </c:extLst>
        </c:ser>
        <c:ser>
          <c:idx val="1"/>
          <c:order val="1"/>
          <c:tx>
            <c:v>   Total Asda  </c:v>
          </c:tx>
          <c:spPr>
            <a:solidFill>
              <a:srgbClr val="00B05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11.7</c:v>
              </c:pt>
              <c:pt idx="1">
                <c:v>11.6</c:v>
              </c:pt>
              <c:pt idx="2">
                <c:v>11.2</c:v>
              </c:pt>
            </c:numLit>
          </c:val>
          <c:extLst>
            <c:ext xmlns:c16="http://schemas.microsoft.com/office/drawing/2014/chart" uri="{C3380CC4-5D6E-409C-BE32-E72D297353CC}">
              <c16:uniqueId val="{00000001-5DCF-4368-804B-2BE540A60199}"/>
            </c:ext>
          </c:extLst>
        </c:ser>
        <c:ser>
          <c:idx val="2"/>
          <c:order val="2"/>
          <c:tx>
            <c:v>   Total Sainsbury's  </c:v>
          </c:tx>
          <c:spPr>
            <a:solidFill>
              <a:srgbClr val="ED7D31"/>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13.4</c:v>
              </c:pt>
              <c:pt idx="1">
                <c:v>13.2</c:v>
              </c:pt>
              <c:pt idx="2">
                <c:v>12.7</c:v>
              </c:pt>
            </c:numLit>
          </c:val>
          <c:extLst>
            <c:ext xmlns:c16="http://schemas.microsoft.com/office/drawing/2014/chart" uri="{C3380CC4-5D6E-409C-BE32-E72D297353CC}">
              <c16:uniqueId val="{00000002-5DCF-4368-804B-2BE540A60199}"/>
            </c:ext>
          </c:extLst>
        </c:ser>
        <c:ser>
          <c:idx val="3"/>
          <c:order val="3"/>
          <c:tx>
            <c:v>   Total Morrisons  </c:v>
          </c:tx>
          <c:spPr>
            <a:solidFill>
              <a:srgbClr val="FFC00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9.1</c:v>
              </c:pt>
              <c:pt idx="1">
                <c:v>8.3000000000000007</c:v>
              </c:pt>
              <c:pt idx="2">
                <c:v>7.8</c:v>
              </c:pt>
            </c:numLit>
          </c:val>
          <c:extLst>
            <c:ext xmlns:c16="http://schemas.microsoft.com/office/drawing/2014/chart" uri="{C3380CC4-5D6E-409C-BE32-E72D297353CC}">
              <c16:uniqueId val="{00000003-5DCF-4368-804B-2BE540A60199}"/>
            </c:ext>
          </c:extLst>
        </c:ser>
        <c:ser>
          <c:idx val="4"/>
          <c:order val="4"/>
          <c:tx>
            <c:v>   The Co-Operative  </c:v>
          </c:tx>
          <c:spPr>
            <a:solidFill>
              <a:srgbClr val="5B9BD5"/>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8.1</c:v>
              </c:pt>
              <c:pt idx="1">
                <c:v>8.1</c:v>
              </c:pt>
              <c:pt idx="2">
                <c:v>7.8</c:v>
              </c:pt>
            </c:numLit>
          </c:val>
          <c:extLst>
            <c:ext xmlns:c16="http://schemas.microsoft.com/office/drawing/2014/chart" uri="{C3380CC4-5D6E-409C-BE32-E72D297353CC}">
              <c16:uniqueId val="{00000004-5DCF-4368-804B-2BE540A60199}"/>
            </c:ext>
          </c:extLst>
        </c:ser>
        <c:ser>
          <c:idx val="5"/>
          <c:order val="5"/>
          <c:tx>
            <c:v>   Total Iceland  </c:v>
          </c:tx>
          <c:spPr>
            <a:solidFill>
              <a:srgbClr val="FF0000"/>
            </a:solidFill>
            <a:ln>
              <a:noFill/>
            </a:ln>
          </c:spPr>
          <c:invertIfNegative val="0"/>
          <c:cat>
            <c:strLit>
              <c:ptCount val="3"/>
              <c:pt idx="0">
                <c:v>52 w/e 20 Mar 22</c:v>
              </c:pt>
              <c:pt idx="1">
                <c:v>52 w/e 19 Mar 23</c:v>
              </c:pt>
              <c:pt idx="2">
                <c:v>52 w/e 17 Mar 24</c:v>
              </c:pt>
            </c:strLit>
          </c:cat>
          <c:val>
            <c:numLit>
              <c:formatCode>General</c:formatCode>
              <c:ptCount val="3"/>
              <c:pt idx="0">
                <c:v>2.2000000000000002</c:v>
              </c:pt>
              <c:pt idx="1">
                <c:v>2.1</c:v>
              </c:pt>
              <c:pt idx="2">
                <c:v>2.1</c:v>
              </c:pt>
            </c:numLit>
          </c:val>
          <c:extLst>
            <c:ext xmlns:c16="http://schemas.microsoft.com/office/drawing/2014/chart" uri="{C3380CC4-5D6E-409C-BE32-E72D297353CC}">
              <c16:uniqueId val="{00000005-5DCF-4368-804B-2BE540A60199}"/>
            </c:ext>
          </c:extLst>
        </c:ser>
        <c:ser>
          <c:idx val="6"/>
          <c:order val="6"/>
          <c:tx>
            <c:v>   Total Waitrose  </c:v>
          </c:tx>
          <c:spPr>
            <a:solidFill>
              <a:srgbClr val="92D05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4.7</c:v>
              </c:pt>
              <c:pt idx="1">
                <c:v>4.4000000000000004</c:v>
              </c:pt>
              <c:pt idx="2">
                <c:v>4.3</c:v>
              </c:pt>
            </c:numLit>
          </c:val>
          <c:extLst>
            <c:ext xmlns:c16="http://schemas.microsoft.com/office/drawing/2014/chart" uri="{C3380CC4-5D6E-409C-BE32-E72D297353CC}">
              <c16:uniqueId val="{00000006-5DCF-4368-804B-2BE540A60199}"/>
            </c:ext>
          </c:extLst>
        </c:ser>
        <c:ser>
          <c:idx val="7"/>
          <c:order val="7"/>
          <c:tx>
            <c:v>   Ocado Internet  </c:v>
          </c:tx>
          <c:spPr>
            <a:solidFill>
              <a:srgbClr val="7030A0"/>
            </a:solidFill>
            <a:ln>
              <a:noFill/>
            </a:ln>
          </c:spPr>
          <c:invertIfNegative val="0"/>
          <c:cat>
            <c:strLit>
              <c:ptCount val="3"/>
              <c:pt idx="0">
                <c:v>52 w/e 20 Mar 22</c:v>
              </c:pt>
              <c:pt idx="1">
                <c:v>52 w/e 19 Mar 23</c:v>
              </c:pt>
              <c:pt idx="2">
                <c:v>52 w/e 17 Mar 24</c:v>
              </c:pt>
            </c:strLit>
          </c:cat>
          <c:val>
            <c:numLit>
              <c:formatCode>General</c:formatCode>
              <c:ptCount val="3"/>
              <c:pt idx="0">
                <c:v>1.6</c:v>
              </c:pt>
              <c:pt idx="1">
                <c:v>1.6</c:v>
              </c:pt>
              <c:pt idx="2">
                <c:v>1.6</c:v>
              </c:pt>
            </c:numLit>
          </c:val>
          <c:extLst>
            <c:ext xmlns:c16="http://schemas.microsoft.com/office/drawing/2014/chart" uri="{C3380CC4-5D6E-409C-BE32-E72D297353CC}">
              <c16:uniqueId val="{00000007-5DCF-4368-804B-2BE540A60199}"/>
            </c:ext>
          </c:extLst>
        </c:ser>
        <c:ser>
          <c:idx val="8"/>
          <c:order val="8"/>
          <c:tx>
            <c:v>    Aldi  </c:v>
          </c:tx>
          <c:spPr>
            <a:solidFill>
              <a:srgbClr val="FFFF00"/>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8.1999999999999993</c:v>
              </c:pt>
              <c:pt idx="1">
                <c:v>9.6</c:v>
              </c:pt>
              <c:pt idx="2">
                <c:v>10.199999999999999</c:v>
              </c:pt>
            </c:numLit>
          </c:val>
          <c:extLst>
            <c:ext xmlns:c16="http://schemas.microsoft.com/office/drawing/2014/chart" uri="{C3380CC4-5D6E-409C-BE32-E72D297353CC}">
              <c16:uniqueId val="{00000008-5DCF-4368-804B-2BE540A60199}"/>
            </c:ext>
          </c:extLst>
        </c:ser>
        <c:ser>
          <c:idx val="9"/>
          <c:order val="9"/>
          <c:tx>
            <c:v>    Lidl  </c:v>
          </c:tx>
          <c:spPr>
            <a:solidFill>
              <a:srgbClr val="B4C7E7"/>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5.4</c:v>
              </c:pt>
              <c:pt idx="1">
                <c:v>6.7</c:v>
              </c:pt>
              <c:pt idx="2">
                <c:v>7.5</c:v>
              </c:pt>
            </c:numLit>
          </c:val>
          <c:extLst>
            <c:ext xmlns:c16="http://schemas.microsoft.com/office/drawing/2014/chart" uri="{C3380CC4-5D6E-409C-BE32-E72D297353CC}">
              <c16:uniqueId val="{00000009-5DCF-4368-804B-2BE540A60199}"/>
            </c:ext>
          </c:extLst>
        </c:ser>
        <c:ser>
          <c:idx val="10"/>
          <c:order val="10"/>
          <c:tx>
            <c:v>   Total Marks &amp; Spencer  </c:v>
          </c:tx>
          <c:spPr>
            <a:solidFill>
              <a:srgbClr val="385723"/>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200" b="1" i="0" u="none" strike="noStrike" kern="1200" baseline="0">
                    <a:solidFill>
                      <a:srgbClr val="FFFFFF"/>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3"/>
              <c:pt idx="0">
                <c:v>52 w/e 20 Mar 22</c:v>
              </c:pt>
              <c:pt idx="1">
                <c:v>52 w/e 19 Mar 23</c:v>
              </c:pt>
              <c:pt idx="2">
                <c:v>52 w/e 17 Mar 24</c:v>
              </c:pt>
            </c:strLit>
          </c:cat>
          <c:val>
            <c:numLit>
              <c:formatCode>General</c:formatCode>
              <c:ptCount val="3"/>
              <c:pt idx="0">
                <c:v>4.9000000000000004</c:v>
              </c:pt>
              <c:pt idx="1">
                <c:v>5.0999999999999996</c:v>
              </c:pt>
              <c:pt idx="2">
                <c:v>5.8</c:v>
              </c:pt>
            </c:numLit>
          </c:val>
          <c:extLst>
            <c:ext xmlns:c16="http://schemas.microsoft.com/office/drawing/2014/chart" uri="{C3380CC4-5D6E-409C-BE32-E72D297353CC}">
              <c16:uniqueId val="{0000000A-5DCF-4368-804B-2BE540A60199}"/>
            </c:ext>
          </c:extLst>
        </c:ser>
        <c:dLbls>
          <c:showLegendKey val="0"/>
          <c:showVal val="0"/>
          <c:showCatName val="0"/>
          <c:showSerName val="0"/>
          <c:showPercent val="0"/>
          <c:showBubbleSize val="0"/>
        </c:dLbls>
        <c:gapWidth val="150"/>
        <c:overlap val="100"/>
        <c:axId val="793086712"/>
        <c:axId val="793088152"/>
      </c:barChart>
      <c:valAx>
        <c:axId val="793088152"/>
        <c:scaling>
          <c:orientation val="minMax"/>
        </c:scaling>
        <c:delete val="1"/>
        <c:axPos val="l"/>
        <c:numFmt formatCode="0%" sourceLinked="0"/>
        <c:majorTickMark val="none"/>
        <c:minorTickMark val="none"/>
        <c:tickLblPos val="nextTo"/>
        <c:crossAx val="793086712"/>
        <c:crosses val="autoZero"/>
        <c:crossBetween val="between"/>
      </c:valAx>
      <c:catAx>
        <c:axId val="793086712"/>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defRPr>
            </a:pPr>
            <a:endParaRPr lang="en-US"/>
          </a:p>
        </c:txPr>
        <c:crossAx val="793088152"/>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spc="0" baseline="0">
                <a:solidFill>
                  <a:srgbClr val="333333"/>
                </a:solidFill>
                <a:latin typeface="Arial"/>
              </a:defRPr>
            </a:pPr>
            <a:r>
              <a:rPr lang="en-GB" sz="1600" b="1" i="0" u="none" strike="noStrike" kern="1200" cap="none" spc="0" baseline="0">
                <a:solidFill>
                  <a:srgbClr val="333333"/>
                </a:solidFill>
                <a:uFillTx/>
                <a:latin typeface="Arial"/>
              </a:rPr>
              <a:t>Volume (Packs 000)  </a:t>
            </a:r>
          </a:p>
        </c:rich>
      </c:tx>
      <c:overlay val="0"/>
      <c:spPr>
        <a:noFill/>
        <a:ln>
          <a:noFill/>
        </a:ln>
      </c:spPr>
    </c:title>
    <c:autoTitleDeleted val="0"/>
    <c:plotArea>
      <c:layout/>
      <c:barChart>
        <c:barDir val="col"/>
        <c:grouping val="clustered"/>
        <c:varyColors val="0"/>
        <c:ser>
          <c:idx val="0"/>
          <c:order val="0"/>
          <c:tx>
            <c:v>Total Bread &amp; Morning Goods  </c:v>
          </c:tx>
          <c:spPr>
            <a:noFill/>
            <a:ln w="38103">
              <a:solidFill>
                <a:srgbClr val="00725D"/>
              </a:solidFill>
              <a:prstDash val="solid"/>
            </a:ln>
          </c:spPr>
          <c:invertIfNegative val="0"/>
          <c:cat>
            <c:strLit>
              <c:ptCount val="3"/>
              <c:pt idx="0">
                <c:v>52 w/e 20 Mar 22</c:v>
              </c:pt>
              <c:pt idx="1">
                <c:v>52 w/e 19 Mar 23</c:v>
              </c:pt>
              <c:pt idx="2">
                <c:v>52 w/e 17 Mar 24</c:v>
              </c:pt>
            </c:strLit>
          </c:cat>
          <c:val>
            <c:numLit>
              <c:formatCode>General</c:formatCode>
              <c:ptCount val="3"/>
              <c:pt idx="0">
                <c:v>4764306</c:v>
              </c:pt>
              <c:pt idx="1">
                <c:v>4700100</c:v>
              </c:pt>
              <c:pt idx="2">
                <c:v>4752484</c:v>
              </c:pt>
            </c:numLit>
          </c:val>
          <c:extLst>
            <c:ext xmlns:c16="http://schemas.microsoft.com/office/drawing/2014/chart" uri="{C3380CC4-5D6E-409C-BE32-E72D297353CC}">
              <c16:uniqueId val="{00000000-80C1-4475-98F0-73C888C81DB8}"/>
            </c:ext>
          </c:extLst>
        </c:ser>
        <c:dLbls>
          <c:showLegendKey val="0"/>
          <c:showVal val="0"/>
          <c:showCatName val="0"/>
          <c:showSerName val="0"/>
          <c:showPercent val="0"/>
          <c:showBubbleSize val="0"/>
        </c:dLbls>
        <c:gapWidth val="219"/>
        <c:overlap val="-27"/>
        <c:axId val="782228096"/>
        <c:axId val="788027200"/>
      </c:barChart>
      <c:valAx>
        <c:axId val="788027200"/>
        <c:scaling>
          <c:orientation val="minMax"/>
          <c:min val="0"/>
        </c:scaling>
        <c:delete val="0"/>
        <c:axPos val="l"/>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333333"/>
                    </a:solidFill>
                    <a:latin typeface="Arial"/>
                  </a:defRPr>
                </a:pPr>
                <a:r>
                  <a:rPr lang="en-GB" sz="1000" b="0" i="0" u="none" strike="noStrike" kern="1200" cap="none" spc="0" baseline="0">
                    <a:solidFill>
                      <a:srgbClr val="333333"/>
                    </a:solidFill>
                    <a:uFillTx/>
                    <a:latin typeface="Arial"/>
                  </a:rPr>
                  <a:t>Volume (Packs 000)</a:t>
                </a:r>
              </a:p>
            </c:rich>
          </c:tx>
          <c:overlay val="0"/>
          <c:spPr>
            <a:noFill/>
            <a:ln>
              <a:noFill/>
            </a:ln>
          </c:spPr>
        </c:title>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333333"/>
                </a:solidFill>
                <a:latin typeface="Arial"/>
              </a:defRPr>
            </a:pPr>
            <a:endParaRPr lang="en-US"/>
          </a:p>
        </c:txPr>
        <c:crossAx val="782228096"/>
        <c:crosses val="autoZero"/>
        <c:crossBetween val="between"/>
      </c:valAx>
      <c:catAx>
        <c:axId val="782228096"/>
        <c:scaling>
          <c:orientation val="minMax"/>
        </c:scaling>
        <c:delete val="0"/>
        <c:axPos val="b"/>
        <c:numFmt formatCode="General" sourceLinked="0"/>
        <c:majorTickMark val="none"/>
        <c:minorTickMark val="none"/>
        <c:tickLblPos val="nextTo"/>
        <c:spPr>
          <a:noFill/>
          <a:ln w="9528" cap="flat">
            <a:solidFill>
              <a:srgbClr val="E0E0E0"/>
            </a:solidFill>
            <a:prstDash val="solid"/>
            <a:round/>
          </a:ln>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333333"/>
                </a:solidFill>
                <a:latin typeface="Arial"/>
              </a:defRPr>
            </a:pPr>
            <a:endParaRPr lang="en-US"/>
          </a:p>
        </c:txPr>
        <c:crossAx val="78802720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xMode val="edge"/>
          <c:yMode val="edge"/>
          <c:x val="0"/>
          <c:y val="0"/>
          <c:w val="0.95872704647334916"/>
          <c:h val="0.75923214579907705"/>
        </c:manualLayout>
      </c:layout>
      <c:barChart>
        <c:barDir val="bar"/>
        <c:grouping val="clustered"/>
        <c:varyColors val="0"/>
        <c:ser>
          <c:idx val="0"/>
          <c:order val="0"/>
          <c:tx>
            <c:v>Spend (£000)</c:v>
          </c:tx>
          <c:spPr>
            <a:solidFill>
              <a:srgbClr val="C7FFF4"/>
            </a:solidFill>
            <a:ln w="6345">
              <a:solidFill>
                <a:srgbClr val="FFFFFF"/>
              </a:solidFill>
              <a:prstDash val="solid"/>
            </a:ln>
          </c:spPr>
          <c:invertIfNegative val="0"/>
          <c:cat>
            <c:strLit>
              <c:ptCount val="4"/>
              <c:pt idx="0">
                <c:v> Traditional Ambient Bread  </c:v>
              </c:pt>
              <c:pt idx="1">
                <c:v> Morning+Snack Bakery  </c:v>
              </c:pt>
              <c:pt idx="2">
                <c:v> Speciality Bread  </c:v>
              </c:pt>
              <c:pt idx="3">
                <c:v> Traditional Rolls  </c:v>
              </c:pt>
            </c:strLit>
          </c:cat>
          <c:val>
            <c:numLit>
              <c:formatCode>General</c:formatCode>
              <c:ptCount val="4"/>
              <c:pt idx="0">
                <c:v>2179193</c:v>
              </c:pt>
              <c:pt idx="1">
                <c:v>1399327</c:v>
              </c:pt>
              <c:pt idx="2">
                <c:v>1002138</c:v>
              </c:pt>
              <c:pt idx="3">
                <c:v>1001447</c:v>
              </c:pt>
            </c:numLit>
          </c:val>
          <c:extLst>
            <c:ext xmlns:c16="http://schemas.microsoft.com/office/drawing/2014/chart" uri="{C3380CC4-5D6E-409C-BE32-E72D297353CC}">
              <c16:uniqueId val="{00000000-1B0C-4077-8418-ADA98BD47EF4}"/>
            </c:ext>
          </c:extLst>
        </c:ser>
        <c:ser>
          <c:idx val="1"/>
          <c:order val="1"/>
          <c:tx>
            <c:v>Volume (Packs 000)</c:v>
          </c:tx>
          <c:spPr>
            <a:noFill/>
            <a:ln w="38103">
              <a:solidFill>
                <a:srgbClr val="00725D"/>
              </a:solidFill>
              <a:prstDash val="solid"/>
            </a:ln>
          </c:spPr>
          <c:invertIfNegative val="0"/>
          <c:cat>
            <c:strLit>
              <c:ptCount val="4"/>
              <c:pt idx="0">
                <c:v> Traditional Ambient Bread  </c:v>
              </c:pt>
              <c:pt idx="1">
                <c:v> Morning+Snack Bakery  </c:v>
              </c:pt>
              <c:pt idx="2">
                <c:v> Speciality Bread  </c:v>
              </c:pt>
              <c:pt idx="3">
                <c:v> Traditional Rolls  </c:v>
              </c:pt>
            </c:strLit>
          </c:cat>
          <c:val>
            <c:numLit>
              <c:formatCode>General</c:formatCode>
              <c:ptCount val="4"/>
              <c:pt idx="0">
                <c:v>1683543</c:v>
              </c:pt>
              <c:pt idx="1">
                <c:v>1227447</c:v>
              </c:pt>
              <c:pt idx="2">
                <c:v>861535</c:v>
              </c:pt>
              <c:pt idx="3">
                <c:v>979959</c:v>
              </c:pt>
            </c:numLit>
          </c:val>
          <c:extLst>
            <c:ext xmlns:c16="http://schemas.microsoft.com/office/drawing/2014/chart" uri="{C3380CC4-5D6E-409C-BE32-E72D297353CC}">
              <c16:uniqueId val="{00000001-1B0C-4077-8418-ADA98BD47EF4}"/>
            </c:ext>
          </c:extLst>
        </c:ser>
        <c:dLbls>
          <c:showLegendKey val="0"/>
          <c:showVal val="0"/>
          <c:showCatName val="0"/>
          <c:showSerName val="0"/>
          <c:showPercent val="0"/>
          <c:showBubbleSize val="0"/>
        </c:dLbls>
        <c:gapWidth val="50"/>
        <c:overlap val="-20"/>
        <c:axId val="782239256"/>
        <c:axId val="782233136"/>
      </c:barChart>
      <c:valAx>
        <c:axId val="782233136"/>
        <c:scaling>
          <c:orientation val="minMax"/>
        </c:scaling>
        <c:delete val="1"/>
        <c:axPos val="t"/>
        <c:numFmt formatCode="General" sourceLinked="0"/>
        <c:majorTickMark val="none"/>
        <c:minorTickMark val="none"/>
        <c:tickLblPos val="nextTo"/>
        <c:crossAx val="782239256"/>
        <c:crosses val="autoZero"/>
        <c:crossBetween val="between"/>
      </c:valAx>
      <c:catAx>
        <c:axId val="782239256"/>
        <c:scaling>
          <c:orientation val="maxMin"/>
        </c:scaling>
        <c:delete val="1"/>
        <c:axPos val="l"/>
        <c:numFmt formatCode="General" sourceLinked="0"/>
        <c:majorTickMark val="none"/>
        <c:minorTickMark val="none"/>
        <c:tickLblPos val="nextTo"/>
        <c:crossAx val="782233136"/>
        <c:crosses val="autoZero"/>
        <c:auto val="1"/>
        <c:lblAlgn val="ctr"/>
        <c:lblOffset val="100"/>
        <c:noMultiLvlLbl val="0"/>
      </c:catAx>
      <c:spPr>
        <a:noFill/>
        <a:ln>
          <a:noFill/>
        </a:ln>
      </c:spPr>
    </c:plotArea>
    <c:legend>
      <c:legendPos val="r"/>
      <c:layout>
        <c:manualLayout>
          <c:xMode val="edge"/>
          <c:yMode val="edge"/>
          <c:x val="0.67113468234799367"/>
          <c:y val="0.45658836659085822"/>
          <c:w val="0.20401846568716855"/>
          <c:h val="0.10471320859359859"/>
        </c:manualLayout>
      </c:layout>
      <c:overlay val="0"/>
      <c:txPr>
        <a:bodyPr/>
        <a:lstStyle/>
        <a:p>
          <a:pPr>
            <a:defRPr sz="1100" b="1"/>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333333"/>
                </a:solidFill>
                <a:latin typeface="Arial"/>
              </a:defRPr>
            </a:pPr>
            <a:r>
              <a:rPr lang="en-GB" sz="1600" b="1" i="0" u="none" strike="noStrike" kern="1200" cap="none" spc="0" baseline="0">
                <a:solidFill>
                  <a:srgbClr val="333333"/>
                </a:solidFill>
                <a:uFillTx/>
                <a:latin typeface="Arial"/>
              </a:rPr>
              <a:t>Spend (£000)</a:t>
            </a:r>
          </a:p>
        </c:rich>
      </c:tx>
      <c:overlay val="0"/>
      <c:spPr>
        <a:noFill/>
        <a:ln>
          <a:noFill/>
        </a:ln>
      </c:spPr>
    </c:title>
    <c:autoTitleDeleted val="0"/>
    <c:plotArea>
      <c:layout>
        <c:manualLayout>
          <c:xMode val="edge"/>
          <c:yMode val="edge"/>
          <c:x val="3.2305901655436437E-3"/>
          <c:y val="0.18908690332781672"/>
          <c:w val="0.97024631716226917"/>
          <c:h val="0.71593181023807551"/>
        </c:manualLayout>
      </c:layout>
      <c:barChart>
        <c:barDir val="col"/>
        <c:grouping val="clustered"/>
        <c:varyColors val="0"/>
        <c:ser>
          <c:idx val="0"/>
          <c:order val="0"/>
          <c:tx>
            <c:v>52 w/e 20 Mar 22</c:v>
          </c:tx>
          <c:spPr>
            <a:solidFill>
              <a:srgbClr val="C7FFF4"/>
            </a:solidFill>
            <a:ln w="6345">
              <a:solidFill>
                <a:srgbClr val="FFFFFF"/>
              </a:solidFill>
              <a:prstDash val="solid"/>
            </a:ln>
          </c:spPr>
          <c:invertIfNegative val="0"/>
          <c:cat>
            <c:strLit>
              <c:ptCount val="2"/>
              <c:pt idx="0">
                <c:v>Pre-Pack</c:v>
              </c:pt>
              <c:pt idx="1">
                <c:v>ISB</c:v>
              </c:pt>
            </c:strLit>
          </c:cat>
          <c:val>
            <c:numLit>
              <c:formatCode>General</c:formatCode>
              <c:ptCount val="2"/>
              <c:pt idx="0">
                <c:v>3744719</c:v>
              </c:pt>
              <c:pt idx="1">
                <c:v>733169</c:v>
              </c:pt>
            </c:numLit>
          </c:val>
          <c:extLst>
            <c:ext xmlns:c16="http://schemas.microsoft.com/office/drawing/2014/chart" uri="{C3380CC4-5D6E-409C-BE32-E72D297353CC}">
              <c16:uniqueId val="{00000000-6CE4-4800-BB85-D92612BA7BA3}"/>
            </c:ext>
          </c:extLst>
        </c:ser>
        <c:ser>
          <c:idx val="1"/>
          <c:order val="1"/>
          <c:tx>
            <c:v>52 w/e 19 Mar 23</c:v>
          </c:tx>
          <c:spPr>
            <a:solidFill>
              <a:srgbClr val="C7FFF4"/>
            </a:solidFill>
            <a:ln w="6345">
              <a:solidFill>
                <a:srgbClr val="FFFFFF"/>
              </a:solidFill>
              <a:prstDash val="solid"/>
            </a:ln>
          </c:spPr>
          <c:invertIfNegative val="0"/>
          <c:cat>
            <c:strLit>
              <c:ptCount val="2"/>
              <c:pt idx="0">
                <c:v>Pre-Pack</c:v>
              </c:pt>
              <c:pt idx="1">
                <c:v>ISB</c:v>
              </c:pt>
            </c:strLit>
          </c:cat>
          <c:val>
            <c:numLit>
              <c:formatCode>General</c:formatCode>
              <c:ptCount val="2"/>
              <c:pt idx="0">
                <c:v>4223250</c:v>
              </c:pt>
              <c:pt idx="1">
                <c:v>829138</c:v>
              </c:pt>
            </c:numLit>
          </c:val>
          <c:extLst>
            <c:ext xmlns:c16="http://schemas.microsoft.com/office/drawing/2014/chart" uri="{C3380CC4-5D6E-409C-BE32-E72D297353CC}">
              <c16:uniqueId val="{00000001-6CE4-4800-BB85-D92612BA7BA3}"/>
            </c:ext>
          </c:extLst>
        </c:ser>
        <c:ser>
          <c:idx val="2"/>
          <c:order val="2"/>
          <c:tx>
            <c:v>52 w/e 17 Mar 24</c:v>
          </c:tx>
          <c:spPr>
            <a:solidFill>
              <a:srgbClr val="C7FFF4"/>
            </a:solidFill>
            <a:ln w="6345">
              <a:solidFill>
                <a:srgbClr val="FFFFFF"/>
              </a:solidFill>
              <a:prstDash val="solid"/>
            </a:ln>
          </c:spPr>
          <c:invertIfNegative val="0"/>
          <c:cat>
            <c:strLit>
              <c:ptCount val="2"/>
              <c:pt idx="0">
                <c:v>Pre-Pack</c:v>
              </c:pt>
              <c:pt idx="1">
                <c:v>ISB</c:v>
              </c:pt>
            </c:strLit>
          </c:cat>
          <c:val>
            <c:numLit>
              <c:formatCode>General</c:formatCode>
              <c:ptCount val="2"/>
              <c:pt idx="0">
                <c:v>4648142</c:v>
              </c:pt>
              <c:pt idx="1">
                <c:v>933963</c:v>
              </c:pt>
            </c:numLit>
          </c:val>
          <c:extLst>
            <c:ext xmlns:c16="http://schemas.microsoft.com/office/drawing/2014/chart" uri="{C3380CC4-5D6E-409C-BE32-E72D297353CC}">
              <c16:uniqueId val="{00000002-6CE4-4800-BB85-D92612BA7BA3}"/>
            </c:ext>
          </c:extLst>
        </c:ser>
        <c:dLbls>
          <c:showLegendKey val="0"/>
          <c:showVal val="0"/>
          <c:showCatName val="0"/>
          <c:showSerName val="0"/>
          <c:showPercent val="0"/>
          <c:showBubbleSize val="0"/>
        </c:dLbls>
        <c:gapWidth val="50"/>
        <c:overlap val="-10"/>
        <c:axId val="783574800"/>
        <c:axId val="783574440"/>
      </c:barChart>
      <c:valAx>
        <c:axId val="783574440"/>
        <c:scaling>
          <c:orientation val="minMax"/>
        </c:scaling>
        <c:delete val="1"/>
        <c:axPos val="l"/>
        <c:numFmt formatCode="General" sourceLinked="0"/>
        <c:majorTickMark val="out"/>
        <c:minorTickMark val="none"/>
        <c:tickLblPos val="nextTo"/>
        <c:crossAx val="783574800"/>
        <c:crosses val="autoZero"/>
        <c:crossBetween val="between"/>
      </c:valAx>
      <c:catAx>
        <c:axId val="783574800"/>
        <c:scaling>
          <c:orientation val="minMax"/>
        </c:scaling>
        <c:delete val="1"/>
        <c:axPos val="b"/>
        <c:numFmt formatCode="General" sourceLinked="0"/>
        <c:majorTickMark val="none"/>
        <c:minorTickMark val="none"/>
        <c:tickLblPos val="nextTo"/>
        <c:crossAx val="783574440"/>
        <c:crosses val="autoZero"/>
        <c:auto val="1"/>
        <c:lblAlgn val="ctr"/>
        <c:lblOffset val="100"/>
        <c:noMultiLvlLbl val="0"/>
      </c:catAx>
      <c:spPr>
        <a:noFill/>
        <a:ln>
          <a:noFill/>
        </a:ln>
      </c:spPr>
    </c:plotArea>
    <c:legend>
      <c:legendPos val="r"/>
      <c:layout>
        <c:manualLayout>
          <c:xMode val="edge"/>
          <c:yMode val="edge"/>
          <c:x val="0.1667166826764642"/>
          <c:y val="0.10024669852766137"/>
          <c:w val="0.708760105454316"/>
          <c:h val="5.3679409825978325E-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333333"/>
              </a:solidFill>
              <a:latin typeface="Arial"/>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333333"/>
                </a:solidFill>
                <a:latin typeface="Arial"/>
              </a:defRPr>
            </a:pPr>
            <a:r>
              <a:rPr lang="en-GB" sz="1600" b="1" i="0" u="none" strike="noStrike" kern="1200" cap="none" spc="0" baseline="0">
                <a:solidFill>
                  <a:srgbClr val="333333"/>
                </a:solidFill>
                <a:uFillTx/>
                <a:latin typeface="Arial"/>
              </a:rPr>
              <a:t>Volume (Packs 000)</a:t>
            </a:r>
          </a:p>
        </c:rich>
      </c:tx>
      <c:overlay val="0"/>
      <c:spPr>
        <a:noFill/>
        <a:ln>
          <a:noFill/>
        </a:ln>
      </c:spPr>
    </c:title>
    <c:autoTitleDeleted val="0"/>
    <c:plotArea>
      <c:layout>
        <c:manualLayout>
          <c:xMode val="edge"/>
          <c:yMode val="edge"/>
          <c:x val="3.2305901655436437E-3"/>
          <c:y val="0.22683854065645737"/>
          <c:w val="0.97024631716226917"/>
          <c:h val="0.70649390090591535"/>
        </c:manualLayout>
      </c:layout>
      <c:barChart>
        <c:barDir val="col"/>
        <c:grouping val="clustered"/>
        <c:varyColors val="0"/>
        <c:ser>
          <c:idx val="0"/>
          <c:order val="0"/>
          <c:tx>
            <c:v>52 w/e 20 Mar 22</c:v>
          </c:tx>
          <c:spPr>
            <a:solidFill>
              <a:srgbClr val="00725D"/>
            </a:solidFill>
            <a:ln w="6345">
              <a:solidFill>
                <a:srgbClr val="FFFFFF"/>
              </a:solidFill>
              <a:prstDash val="solid"/>
            </a:ln>
          </c:spPr>
          <c:invertIfNegative val="0"/>
          <c:cat>
            <c:strLit>
              <c:ptCount val="2"/>
              <c:pt idx="0">
                <c:v>Pre-Pack</c:v>
              </c:pt>
              <c:pt idx="1">
                <c:v>ISB</c:v>
              </c:pt>
            </c:strLit>
          </c:cat>
          <c:val>
            <c:numLit>
              <c:formatCode>General</c:formatCode>
              <c:ptCount val="2"/>
              <c:pt idx="0">
                <c:v>3800707</c:v>
              </c:pt>
              <c:pt idx="1">
                <c:v>963599</c:v>
              </c:pt>
            </c:numLit>
          </c:val>
          <c:extLst>
            <c:ext xmlns:c16="http://schemas.microsoft.com/office/drawing/2014/chart" uri="{C3380CC4-5D6E-409C-BE32-E72D297353CC}">
              <c16:uniqueId val="{00000000-5EB0-4210-A36E-6006C011A3CB}"/>
            </c:ext>
          </c:extLst>
        </c:ser>
        <c:ser>
          <c:idx val="1"/>
          <c:order val="1"/>
          <c:tx>
            <c:v>52 w/e 19 Mar 23</c:v>
          </c:tx>
          <c:spPr>
            <a:solidFill>
              <a:srgbClr val="00725D"/>
            </a:solidFill>
            <a:ln w="6345">
              <a:solidFill>
                <a:srgbClr val="FFFFFF"/>
              </a:solidFill>
              <a:prstDash val="solid"/>
            </a:ln>
          </c:spPr>
          <c:invertIfNegative val="0"/>
          <c:cat>
            <c:strLit>
              <c:ptCount val="2"/>
              <c:pt idx="0">
                <c:v>Pre-Pack</c:v>
              </c:pt>
              <c:pt idx="1">
                <c:v>ISB</c:v>
              </c:pt>
            </c:strLit>
          </c:cat>
          <c:val>
            <c:numLit>
              <c:formatCode>General</c:formatCode>
              <c:ptCount val="2"/>
              <c:pt idx="0">
                <c:v>3769897</c:v>
              </c:pt>
              <c:pt idx="1">
                <c:v>930203</c:v>
              </c:pt>
            </c:numLit>
          </c:val>
          <c:extLst>
            <c:ext xmlns:c16="http://schemas.microsoft.com/office/drawing/2014/chart" uri="{C3380CC4-5D6E-409C-BE32-E72D297353CC}">
              <c16:uniqueId val="{00000001-5EB0-4210-A36E-6006C011A3CB}"/>
            </c:ext>
          </c:extLst>
        </c:ser>
        <c:ser>
          <c:idx val="2"/>
          <c:order val="2"/>
          <c:tx>
            <c:v>52 w/e 17 Mar 24</c:v>
          </c:tx>
          <c:spPr>
            <a:solidFill>
              <a:srgbClr val="00725D"/>
            </a:solidFill>
            <a:ln w="6345">
              <a:solidFill>
                <a:srgbClr val="FFFFFF"/>
              </a:solidFill>
              <a:prstDash val="solid"/>
            </a:ln>
          </c:spPr>
          <c:invertIfNegative val="0"/>
          <c:cat>
            <c:strLit>
              <c:ptCount val="2"/>
              <c:pt idx="0">
                <c:v>Pre-Pack</c:v>
              </c:pt>
              <c:pt idx="1">
                <c:v>ISB</c:v>
              </c:pt>
            </c:strLit>
          </c:cat>
          <c:val>
            <c:numLit>
              <c:formatCode>General</c:formatCode>
              <c:ptCount val="2"/>
              <c:pt idx="0">
                <c:v>3791750</c:v>
              </c:pt>
              <c:pt idx="1">
                <c:v>960734</c:v>
              </c:pt>
            </c:numLit>
          </c:val>
          <c:extLst>
            <c:ext xmlns:c16="http://schemas.microsoft.com/office/drawing/2014/chart" uri="{C3380CC4-5D6E-409C-BE32-E72D297353CC}">
              <c16:uniqueId val="{00000002-5EB0-4210-A36E-6006C011A3CB}"/>
            </c:ext>
          </c:extLst>
        </c:ser>
        <c:dLbls>
          <c:showLegendKey val="0"/>
          <c:showVal val="0"/>
          <c:showCatName val="0"/>
          <c:showSerName val="0"/>
          <c:showPercent val="0"/>
          <c:showBubbleSize val="0"/>
        </c:dLbls>
        <c:gapWidth val="50"/>
        <c:overlap val="-10"/>
        <c:axId val="783572280"/>
        <c:axId val="783573000"/>
      </c:barChart>
      <c:valAx>
        <c:axId val="783573000"/>
        <c:scaling>
          <c:orientation val="minMax"/>
        </c:scaling>
        <c:delete val="1"/>
        <c:axPos val="l"/>
        <c:numFmt formatCode="General" sourceLinked="0"/>
        <c:majorTickMark val="out"/>
        <c:minorTickMark val="none"/>
        <c:tickLblPos val="nextTo"/>
        <c:crossAx val="783572280"/>
        <c:crosses val="autoZero"/>
        <c:crossBetween val="between"/>
      </c:valAx>
      <c:catAx>
        <c:axId val="783572280"/>
        <c:scaling>
          <c:orientation val="minMax"/>
        </c:scaling>
        <c:delete val="1"/>
        <c:axPos val="b"/>
        <c:numFmt formatCode="General" sourceLinked="0"/>
        <c:majorTickMark val="none"/>
        <c:minorTickMark val="none"/>
        <c:tickLblPos val="nextTo"/>
        <c:crossAx val="783573000"/>
        <c:crosses val="autoZero"/>
        <c:auto val="1"/>
        <c:lblAlgn val="ctr"/>
        <c:lblOffset val="100"/>
        <c:noMultiLvlLbl val="0"/>
      </c:catAx>
      <c:spPr>
        <a:noFill/>
        <a:ln>
          <a:noFill/>
        </a:ln>
      </c:spPr>
    </c:plotArea>
    <c:legend>
      <c:legendPos val="r"/>
      <c:layout>
        <c:manualLayout>
          <c:xMode val="edge"/>
          <c:yMode val="edge"/>
          <c:x val="0.1667166826764642"/>
          <c:y val="0.10024669852766137"/>
          <c:w val="0.708760105454316"/>
          <c:h val="5.3679409825978325E-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333333"/>
              </a:solidFill>
              <a:latin typeface="Arial"/>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333333"/>
          </a:solidFill>
          <a:latin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600" b="1" i="0" u="none" strike="noStrike" kern="1200" spc="0" baseline="0" dirty="0">
                <a:solidFill>
                  <a:prstClr val="black"/>
                </a:solidFill>
                <a:latin typeface="Arial" panose="020B0604020202020204" pitchFamily="34" charset="0"/>
                <a:ea typeface="+mn-ea"/>
                <a:cs typeface="Arial" panose="020B0604020202020204" pitchFamily="34" charset="0"/>
              </a:defRPr>
            </a:pPr>
            <a:r>
              <a:rPr lang="en-GB" sz="1600" b="1" i="0" u="none" strike="noStrike" kern="1200" spc="0" baseline="0" dirty="0">
                <a:solidFill>
                  <a:prstClr val="black"/>
                </a:solidFill>
                <a:latin typeface="Arial" panose="020B0604020202020204" pitchFamily="34" charset="0"/>
                <a:ea typeface="+mn-ea"/>
                <a:cs typeface="Arial" panose="020B0604020202020204" pitchFamily="34" charset="0"/>
              </a:rPr>
              <a:t>Value (Spend)</a:t>
            </a:r>
          </a:p>
        </c:rich>
      </c:tx>
      <c:overlay val="0"/>
      <c:spPr>
        <a:noFill/>
        <a:ln>
          <a:noFill/>
        </a:ln>
        <a:effectLst/>
      </c:spPr>
      <c:txPr>
        <a:bodyPr rot="0" spcFirstLastPara="1" vertOverflow="ellipsis" vert="horz" wrap="square" anchor="ctr" anchorCtr="1"/>
        <a:lstStyle/>
        <a:p>
          <a:pPr algn="ctr" rtl="0">
            <a:defRPr lang="en-GB" sz="1600" b="1" i="0" u="none" strike="noStrike" kern="1200" spc="0" baseline="0" dirty="0">
              <a:solidFill>
                <a:prstClr val="black"/>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'Slide 4'!$B$4</c:f>
              <c:strCache>
                <c:ptCount val="1"/>
                <c:pt idx="0">
                  <c:v>52 w/e 20 Mar 22</c:v>
                </c:pt>
              </c:strCache>
            </c:strRef>
          </c:tx>
          <c:spPr>
            <a:solidFill>
              <a:srgbClr val="C7FFF4"/>
            </a:solidFill>
            <a:ln>
              <a:noFill/>
            </a:ln>
            <a:effectLst/>
          </c:spPr>
          <c:invertIfNegative val="0"/>
          <c:cat>
            <c:strRef>
              <c:f>'Slide 4'!$A$5:$A$6</c:f>
              <c:strCache>
                <c:ptCount val="2"/>
                <c:pt idx="0">
                  <c:v> Pre-pack  </c:v>
                </c:pt>
                <c:pt idx="1">
                  <c:v> ISB  </c:v>
                </c:pt>
              </c:strCache>
            </c:strRef>
          </c:cat>
          <c:val>
            <c:numRef>
              <c:f>'Slide 4'!$B$5:$B$6</c:f>
              <c:numCache>
                <c:formatCode>General</c:formatCode>
                <c:ptCount val="2"/>
                <c:pt idx="0">
                  <c:v>1506219</c:v>
                </c:pt>
                <c:pt idx="1">
                  <c:v>278315</c:v>
                </c:pt>
              </c:numCache>
            </c:numRef>
          </c:val>
          <c:extLst>
            <c:ext xmlns:c16="http://schemas.microsoft.com/office/drawing/2014/chart" uri="{C3380CC4-5D6E-409C-BE32-E72D297353CC}">
              <c16:uniqueId val="{00000000-A540-490C-A9BA-4665B9B11D86}"/>
            </c:ext>
          </c:extLst>
        </c:ser>
        <c:ser>
          <c:idx val="1"/>
          <c:order val="1"/>
          <c:tx>
            <c:strRef>
              <c:f>'Slide 4'!$C$4</c:f>
              <c:strCache>
                <c:ptCount val="1"/>
                <c:pt idx="0">
                  <c:v>52 w/e 19 Mar 23</c:v>
                </c:pt>
              </c:strCache>
            </c:strRef>
          </c:tx>
          <c:spPr>
            <a:solidFill>
              <a:srgbClr val="C7FFF4"/>
            </a:solidFill>
            <a:ln>
              <a:noFill/>
            </a:ln>
            <a:effectLst/>
          </c:spPr>
          <c:invertIfNegative val="0"/>
          <c:cat>
            <c:strRef>
              <c:f>'Slide 4'!$A$5:$A$6</c:f>
              <c:strCache>
                <c:ptCount val="2"/>
                <c:pt idx="0">
                  <c:v> Pre-pack  </c:v>
                </c:pt>
                <c:pt idx="1">
                  <c:v> ISB  </c:v>
                </c:pt>
              </c:strCache>
            </c:strRef>
          </c:cat>
          <c:val>
            <c:numRef>
              <c:f>'Slide 4'!$C$5:$C$6</c:f>
              <c:numCache>
                <c:formatCode>General</c:formatCode>
                <c:ptCount val="2"/>
                <c:pt idx="0">
                  <c:v>1679937</c:v>
                </c:pt>
                <c:pt idx="1">
                  <c:v>338452</c:v>
                </c:pt>
              </c:numCache>
            </c:numRef>
          </c:val>
          <c:extLst>
            <c:ext xmlns:c16="http://schemas.microsoft.com/office/drawing/2014/chart" uri="{C3380CC4-5D6E-409C-BE32-E72D297353CC}">
              <c16:uniqueId val="{00000001-A540-490C-A9BA-4665B9B11D86}"/>
            </c:ext>
          </c:extLst>
        </c:ser>
        <c:ser>
          <c:idx val="2"/>
          <c:order val="2"/>
          <c:tx>
            <c:strRef>
              <c:f>'Slide 4'!$D$4</c:f>
              <c:strCache>
                <c:ptCount val="1"/>
                <c:pt idx="0">
                  <c:v>52 w/e 17 Mar 24</c:v>
                </c:pt>
              </c:strCache>
            </c:strRef>
          </c:tx>
          <c:spPr>
            <a:solidFill>
              <a:srgbClr val="C7FFF4"/>
            </a:solidFill>
            <a:ln>
              <a:noFill/>
            </a:ln>
            <a:effectLst/>
          </c:spPr>
          <c:invertIfNegative val="0"/>
          <c:cat>
            <c:strRef>
              <c:f>'Slide 4'!$A$5:$A$6</c:f>
              <c:strCache>
                <c:ptCount val="2"/>
                <c:pt idx="0">
                  <c:v> Pre-pack  </c:v>
                </c:pt>
                <c:pt idx="1">
                  <c:v> ISB  </c:v>
                </c:pt>
              </c:strCache>
            </c:strRef>
          </c:cat>
          <c:val>
            <c:numRef>
              <c:f>'Slide 4'!$D$5:$D$6</c:f>
              <c:numCache>
                <c:formatCode>General</c:formatCode>
                <c:ptCount val="2"/>
                <c:pt idx="0">
                  <c:v>1781844</c:v>
                </c:pt>
                <c:pt idx="1">
                  <c:v>397349</c:v>
                </c:pt>
              </c:numCache>
            </c:numRef>
          </c:val>
          <c:extLst>
            <c:ext xmlns:c16="http://schemas.microsoft.com/office/drawing/2014/chart" uri="{C3380CC4-5D6E-409C-BE32-E72D297353CC}">
              <c16:uniqueId val="{00000002-A540-490C-A9BA-4665B9B11D86}"/>
            </c:ext>
          </c:extLst>
        </c:ser>
        <c:dLbls>
          <c:showLegendKey val="0"/>
          <c:showVal val="0"/>
          <c:showCatName val="0"/>
          <c:showSerName val="0"/>
          <c:showPercent val="0"/>
          <c:showBubbleSize val="0"/>
        </c:dLbls>
        <c:gapWidth val="219"/>
        <c:overlap val="-27"/>
        <c:axId val="793069544"/>
        <c:axId val="793070624"/>
      </c:barChart>
      <c:catAx>
        <c:axId val="793069544"/>
        <c:scaling>
          <c:orientation val="minMax"/>
        </c:scaling>
        <c:delete val="1"/>
        <c:axPos val="b"/>
        <c:numFmt formatCode="General" sourceLinked="1"/>
        <c:majorTickMark val="none"/>
        <c:minorTickMark val="none"/>
        <c:tickLblPos val="nextTo"/>
        <c:crossAx val="793070624"/>
        <c:crosses val="autoZero"/>
        <c:auto val="1"/>
        <c:lblAlgn val="ctr"/>
        <c:lblOffset val="100"/>
        <c:noMultiLvlLbl val="0"/>
      </c:catAx>
      <c:valAx>
        <c:axId val="793070624"/>
        <c:scaling>
          <c:orientation val="minMax"/>
        </c:scaling>
        <c:delete val="1"/>
        <c:axPos val="l"/>
        <c:numFmt formatCode="General" sourceLinked="1"/>
        <c:majorTickMark val="none"/>
        <c:minorTickMark val="none"/>
        <c:tickLblPos val="nextTo"/>
        <c:crossAx val="793069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600" b="1">
                <a:solidFill>
                  <a:schemeClr val="tx1"/>
                </a:solidFill>
              </a:rPr>
              <a:t>Volume (Packs)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'Slide 4'!$B$14</c:f>
              <c:strCache>
                <c:ptCount val="1"/>
                <c:pt idx="0">
                  <c:v>52 w/e 20 Mar 22</c:v>
                </c:pt>
              </c:strCache>
            </c:strRef>
          </c:tx>
          <c:spPr>
            <a:solidFill>
              <a:srgbClr val="00725D"/>
            </a:solidFill>
            <a:ln>
              <a:noFill/>
            </a:ln>
            <a:effectLst/>
          </c:spPr>
          <c:invertIfNegative val="0"/>
          <c:cat>
            <c:strRef>
              <c:f>'Slide 4'!$A$15:$A$16</c:f>
              <c:strCache>
                <c:ptCount val="2"/>
                <c:pt idx="0">
                  <c:v> Pre-pack  </c:v>
                </c:pt>
                <c:pt idx="1">
                  <c:v> ISB  </c:v>
                </c:pt>
              </c:strCache>
            </c:strRef>
          </c:cat>
          <c:val>
            <c:numRef>
              <c:f>'Slide 4'!$B$15:$B$16</c:f>
              <c:numCache>
                <c:formatCode>General</c:formatCode>
                <c:ptCount val="2"/>
                <c:pt idx="0">
                  <c:v>1521767</c:v>
                </c:pt>
                <c:pt idx="1">
                  <c:v>219535</c:v>
                </c:pt>
              </c:numCache>
            </c:numRef>
          </c:val>
          <c:extLst>
            <c:ext xmlns:c16="http://schemas.microsoft.com/office/drawing/2014/chart" uri="{C3380CC4-5D6E-409C-BE32-E72D297353CC}">
              <c16:uniqueId val="{00000000-6AB9-4A01-9292-F939C5E9B365}"/>
            </c:ext>
          </c:extLst>
        </c:ser>
        <c:ser>
          <c:idx val="1"/>
          <c:order val="1"/>
          <c:tx>
            <c:strRef>
              <c:f>'Slide 4'!$C$14</c:f>
              <c:strCache>
                <c:ptCount val="1"/>
                <c:pt idx="0">
                  <c:v>52 w/e 19 Mar 23</c:v>
                </c:pt>
              </c:strCache>
            </c:strRef>
          </c:tx>
          <c:spPr>
            <a:solidFill>
              <a:srgbClr val="00725D"/>
            </a:solidFill>
            <a:ln>
              <a:noFill/>
            </a:ln>
            <a:effectLst/>
          </c:spPr>
          <c:invertIfNegative val="0"/>
          <c:cat>
            <c:strRef>
              <c:f>'Slide 4'!$A$15:$A$16</c:f>
              <c:strCache>
                <c:ptCount val="2"/>
                <c:pt idx="0">
                  <c:v> Pre-pack  </c:v>
                </c:pt>
                <c:pt idx="1">
                  <c:v> ISB  </c:v>
                </c:pt>
              </c:strCache>
            </c:strRef>
          </c:cat>
          <c:val>
            <c:numRef>
              <c:f>'Slide 4'!$C$15:$C$16</c:f>
              <c:numCache>
                <c:formatCode>General</c:formatCode>
                <c:ptCount val="2"/>
                <c:pt idx="0">
                  <c:v>1471907</c:v>
                </c:pt>
                <c:pt idx="1">
                  <c:v>223572</c:v>
                </c:pt>
              </c:numCache>
            </c:numRef>
          </c:val>
          <c:extLst>
            <c:ext xmlns:c16="http://schemas.microsoft.com/office/drawing/2014/chart" uri="{C3380CC4-5D6E-409C-BE32-E72D297353CC}">
              <c16:uniqueId val="{00000001-6AB9-4A01-9292-F939C5E9B365}"/>
            </c:ext>
          </c:extLst>
        </c:ser>
        <c:ser>
          <c:idx val="2"/>
          <c:order val="2"/>
          <c:tx>
            <c:strRef>
              <c:f>'Slide 4'!$D$14</c:f>
              <c:strCache>
                <c:ptCount val="1"/>
                <c:pt idx="0">
                  <c:v>52 w/e 17 Mar 24</c:v>
                </c:pt>
              </c:strCache>
            </c:strRef>
          </c:tx>
          <c:spPr>
            <a:solidFill>
              <a:srgbClr val="00725D"/>
            </a:solidFill>
            <a:ln>
              <a:noFill/>
            </a:ln>
            <a:effectLst/>
          </c:spPr>
          <c:invertIfNegative val="0"/>
          <c:cat>
            <c:strRef>
              <c:f>'Slide 4'!$A$15:$A$16</c:f>
              <c:strCache>
                <c:ptCount val="2"/>
                <c:pt idx="0">
                  <c:v> Pre-pack  </c:v>
                </c:pt>
                <c:pt idx="1">
                  <c:v> ISB  </c:v>
                </c:pt>
              </c:strCache>
            </c:strRef>
          </c:cat>
          <c:val>
            <c:numRef>
              <c:f>'Slide 4'!$D$15:$D$16</c:f>
              <c:numCache>
                <c:formatCode>General</c:formatCode>
                <c:ptCount val="2"/>
                <c:pt idx="0">
                  <c:v>1450857</c:v>
                </c:pt>
                <c:pt idx="1">
                  <c:v>232686</c:v>
                </c:pt>
              </c:numCache>
            </c:numRef>
          </c:val>
          <c:extLst>
            <c:ext xmlns:c16="http://schemas.microsoft.com/office/drawing/2014/chart" uri="{C3380CC4-5D6E-409C-BE32-E72D297353CC}">
              <c16:uniqueId val="{00000002-6AB9-4A01-9292-F939C5E9B365}"/>
            </c:ext>
          </c:extLst>
        </c:ser>
        <c:dLbls>
          <c:showLegendKey val="0"/>
          <c:showVal val="0"/>
          <c:showCatName val="0"/>
          <c:showSerName val="0"/>
          <c:showPercent val="0"/>
          <c:showBubbleSize val="0"/>
        </c:dLbls>
        <c:gapWidth val="219"/>
        <c:overlap val="-27"/>
        <c:axId val="863947768"/>
        <c:axId val="863947048"/>
      </c:barChart>
      <c:catAx>
        <c:axId val="863947768"/>
        <c:scaling>
          <c:orientation val="minMax"/>
        </c:scaling>
        <c:delete val="1"/>
        <c:axPos val="b"/>
        <c:numFmt formatCode="General" sourceLinked="1"/>
        <c:majorTickMark val="none"/>
        <c:minorTickMark val="none"/>
        <c:tickLblPos val="nextTo"/>
        <c:crossAx val="863947048"/>
        <c:crosses val="autoZero"/>
        <c:auto val="1"/>
        <c:lblAlgn val="ctr"/>
        <c:lblOffset val="100"/>
        <c:noMultiLvlLbl val="0"/>
      </c:catAx>
      <c:valAx>
        <c:axId val="863947048"/>
        <c:scaling>
          <c:orientation val="minMax"/>
        </c:scaling>
        <c:delete val="1"/>
        <c:axPos val="l"/>
        <c:numFmt formatCode="General" sourceLinked="1"/>
        <c:majorTickMark val="none"/>
        <c:minorTickMark val="none"/>
        <c:tickLblPos val="nextTo"/>
        <c:crossAx val="863947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600" b="1" dirty="0">
                <a:solidFill>
                  <a:schemeClr val="tx1"/>
                </a:solidFill>
              </a:rPr>
              <a:t>Volume</a:t>
            </a:r>
            <a:r>
              <a:rPr lang="en-GB" sz="1600" b="1" baseline="0" dirty="0">
                <a:solidFill>
                  <a:schemeClr val="tx1"/>
                </a:solidFill>
              </a:rPr>
              <a:t> (Pack) Share (%)</a:t>
            </a:r>
            <a:endParaRPr lang="en-GB"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4376769584212928E-2"/>
          <c:y val="0.11168015799371432"/>
          <c:w val="0.95124646083157416"/>
          <c:h val="0.75102649711285441"/>
        </c:manualLayout>
      </c:layout>
      <c:barChart>
        <c:barDir val="col"/>
        <c:grouping val="percentStacked"/>
        <c:varyColors val="0"/>
        <c:ser>
          <c:idx val="0"/>
          <c:order val="0"/>
          <c:tx>
            <c:strRef>
              <c:f>'Slide 6'!$A$10</c:f>
              <c:strCache>
                <c:ptCount val="1"/>
                <c:pt idx="0">
                  <c:v>Branded  </c:v>
                </c:pt>
              </c:strCache>
            </c:strRef>
          </c:tx>
          <c:spPr>
            <a:solidFill>
              <a:srgbClr val="CEA2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6'!$B$9:$D$9</c:f>
              <c:strCache>
                <c:ptCount val="3"/>
                <c:pt idx="0">
                  <c:v>52 w/e 20 Mar 22</c:v>
                </c:pt>
                <c:pt idx="1">
                  <c:v>52 w/e 19 Mar 23</c:v>
                </c:pt>
                <c:pt idx="2">
                  <c:v>52 w/e 17 Mar 24</c:v>
                </c:pt>
              </c:strCache>
            </c:strRef>
          </c:cat>
          <c:val>
            <c:numRef>
              <c:f>'Slide 6'!$B$10:$D$10</c:f>
              <c:numCache>
                <c:formatCode>General</c:formatCode>
                <c:ptCount val="3"/>
                <c:pt idx="0">
                  <c:v>44.1</c:v>
                </c:pt>
                <c:pt idx="1">
                  <c:v>41.1</c:v>
                </c:pt>
                <c:pt idx="2">
                  <c:v>39.700000000000003</c:v>
                </c:pt>
              </c:numCache>
            </c:numRef>
          </c:val>
          <c:extLst>
            <c:ext xmlns:c16="http://schemas.microsoft.com/office/drawing/2014/chart" uri="{C3380CC4-5D6E-409C-BE32-E72D297353CC}">
              <c16:uniqueId val="{00000000-6140-4C96-8B6B-73227FD54C08}"/>
            </c:ext>
          </c:extLst>
        </c:ser>
        <c:ser>
          <c:idx val="1"/>
          <c:order val="1"/>
          <c:tx>
            <c:strRef>
              <c:f>'Slide 6'!$A$11</c:f>
              <c:strCache>
                <c:ptCount val="1"/>
                <c:pt idx="0">
                  <c:v>Private Label  </c:v>
                </c:pt>
              </c:strCache>
            </c:strRef>
          </c:tx>
          <c:spPr>
            <a:solidFill>
              <a:srgbClr val="601F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6'!$B$9:$D$9</c:f>
              <c:strCache>
                <c:ptCount val="3"/>
                <c:pt idx="0">
                  <c:v>52 w/e 20 Mar 22</c:v>
                </c:pt>
                <c:pt idx="1">
                  <c:v>52 w/e 19 Mar 23</c:v>
                </c:pt>
                <c:pt idx="2">
                  <c:v>52 w/e 17 Mar 24</c:v>
                </c:pt>
              </c:strCache>
            </c:strRef>
          </c:cat>
          <c:val>
            <c:numRef>
              <c:f>'Slide 6'!$B$11:$D$11</c:f>
              <c:numCache>
                <c:formatCode>General</c:formatCode>
                <c:ptCount val="3"/>
                <c:pt idx="0">
                  <c:v>55.9</c:v>
                </c:pt>
                <c:pt idx="1">
                  <c:v>58.9</c:v>
                </c:pt>
                <c:pt idx="2">
                  <c:v>60.3</c:v>
                </c:pt>
              </c:numCache>
            </c:numRef>
          </c:val>
          <c:extLst>
            <c:ext xmlns:c16="http://schemas.microsoft.com/office/drawing/2014/chart" uri="{C3380CC4-5D6E-409C-BE32-E72D297353CC}">
              <c16:uniqueId val="{00000001-6140-4C96-8B6B-73227FD54C08}"/>
            </c:ext>
          </c:extLst>
        </c:ser>
        <c:dLbls>
          <c:showLegendKey val="0"/>
          <c:showVal val="0"/>
          <c:showCatName val="0"/>
          <c:showSerName val="0"/>
          <c:showPercent val="0"/>
          <c:showBubbleSize val="0"/>
        </c:dLbls>
        <c:gapWidth val="150"/>
        <c:overlap val="100"/>
        <c:axId val="865597712"/>
        <c:axId val="865599512"/>
      </c:barChart>
      <c:catAx>
        <c:axId val="86559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65599512"/>
        <c:crosses val="autoZero"/>
        <c:auto val="1"/>
        <c:lblAlgn val="ctr"/>
        <c:lblOffset val="100"/>
        <c:noMultiLvlLbl val="0"/>
      </c:catAx>
      <c:valAx>
        <c:axId val="865599512"/>
        <c:scaling>
          <c:orientation val="minMax"/>
        </c:scaling>
        <c:delete val="1"/>
        <c:axPos val="l"/>
        <c:numFmt formatCode="0%" sourceLinked="1"/>
        <c:majorTickMark val="none"/>
        <c:minorTickMark val="none"/>
        <c:tickLblPos val="nextTo"/>
        <c:crossAx val="86559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600" b="1" baseline="0" dirty="0">
                <a:solidFill>
                  <a:schemeClr val="tx1"/>
                </a:solidFill>
              </a:rPr>
              <a:t>Value Share (%)</a:t>
            </a:r>
            <a:endParaRPr lang="en-GB"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percentStacked"/>
        <c:varyColors val="0"/>
        <c:ser>
          <c:idx val="0"/>
          <c:order val="0"/>
          <c:tx>
            <c:strRef>
              <c:f>'Slide 6'!$A$4</c:f>
              <c:strCache>
                <c:ptCount val="1"/>
                <c:pt idx="0">
                  <c:v>Branded  </c:v>
                </c:pt>
              </c:strCache>
            </c:strRef>
          </c:tx>
          <c:spPr>
            <a:solidFill>
              <a:srgbClr val="CEA2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6'!$B$3:$D$3</c:f>
              <c:strCache>
                <c:ptCount val="3"/>
                <c:pt idx="0">
                  <c:v>52 w/e 20 Mar 22</c:v>
                </c:pt>
                <c:pt idx="1">
                  <c:v>52 w/e 19 Mar 23</c:v>
                </c:pt>
                <c:pt idx="2">
                  <c:v>52 w/e 17 Mar 24</c:v>
                </c:pt>
              </c:strCache>
            </c:strRef>
          </c:cat>
          <c:val>
            <c:numRef>
              <c:f>'Slide 6'!$B$4:$D$4</c:f>
              <c:numCache>
                <c:formatCode>General</c:formatCode>
                <c:ptCount val="3"/>
                <c:pt idx="0">
                  <c:v>49.3</c:v>
                </c:pt>
                <c:pt idx="1">
                  <c:v>46.2</c:v>
                </c:pt>
                <c:pt idx="2">
                  <c:v>44.3</c:v>
                </c:pt>
              </c:numCache>
            </c:numRef>
          </c:val>
          <c:extLst>
            <c:ext xmlns:c16="http://schemas.microsoft.com/office/drawing/2014/chart" uri="{C3380CC4-5D6E-409C-BE32-E72D297353CC}">
              <c16:uniqueId val="{00000000-D61B-449E-BE23-A17F935CD6E0}"/>
            </c:ext>
          </c:extLst>
        </c:ser>
        <c:ser>
          <c:idx val="1"/>
          <c:order val="1"/>
          <c:tx>
            <c:strRef>
              <c:f>'Slide 6'!$A$5</c:f>
              <c:strCache>
                <c:ptCount val="1"/>
                <c:pt idx="0">
                  <c:v>Private Label  </c:v>
                </c:pt>
              </c:strCache>
            </c:strRef>
          </c:tx>
          <c:spPr>
            <a:solidFill>
              <a:srgbClr val="601F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6'!$B$3:$D$3</c:f>
              <c:strCache>
                <c:ptCount val="3"/>
                <c:pt idx="0">
                  <c:v>52 w/e 20 Mar 22</c:v>
                </c:pt>
                <c:pt idx="1">
                  <c:v>52 w/e 19 Mar 23</c:v>
                </c:pt>
                <c:pt idx="2">
                  <c:v>52 w/e 17 Mar 24</c:v>
                </c:pt>
              </c:strCache>
            </c:strRef>
          </c:cat>
          <c:val>
            <c:numRef>
              <c:f>'Slide 6'!$B$5:$D$5</c:f>
              <c:numCache>
                <c:formatCode>General</c:formatCode>
                <c:ptCount val="3"/>
                <c:pt idx="0">
                  <c:v>50.7</c:v>
                </c:pt>
                <c:pt idx="1">
                  <c:v>53.8</c:v>
                </c:pt>
                <c:pt idx="2">
                  <c:v>55.7</c:v>
                </c:pt>
              </c:numCache>
            </c:numRef>
          </c:val>
          <c:extLst>
            <c:ext xmlns:c16="http://schemas.microsoft.com/office/drawing/2014/chart" uri="{C3380CC4-5D6E-409C-BE32-E72D297353CC}">
              <c16:uniqueId val="{00000001-D61B-449E-BE23-A17F935CD6E0}"/>
            </c:ext>
          </c:extLst>
        </c:ser>
        <c:dLbls>
          <c:showLegendKey val="0"/>
          <c:showVal val="0"/>
          <c:showCatName val="0"/>
          <c:showSerName val="0"/>
          <c:showPercent val="0"/>
          <c:showBubbleSize val="0"/>
        </c:dLbls>
        <c:gapWidth val="150"/>
        <c:overlap val="100"/>
        <c:axId val="429618840"/>
        <c:axId val="429619560"/>
      </c:barChart>
      <c:catAx>
        <c:axId val="42961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9619560"/>
        <c:crosses val="autoZero"/>
        <c:auto val="1"/>
        <c:lblAlgn val="ctr"/>
        <c:lblOffset val="100"/>
        <c:noMultiLvlLbl val="0"/>
      </c:catAx>
      <c:valAx>
        <c:axId val="429619560"/>
        <c:scaling>
          <c:orientation val="minMax"/>
        </c:scaling>
        <c:delete val="1"/>
        <c:axPos val="l"/>
        <c:numFmt formatCode="0%" sourceLinked="1"/>
        <c:majorTickMark val="none"/>
        <c:minorTickMark val="none"/>
        <c:tickLblPos val="nextTo"/>
        <c:crossAx val="42961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0.05618</cdr:x>
      <cdr:y>0.62305</cdr:y>
    </cdr:from>
    <cdr:to>
      <cdr:x>0.16108</cdr:x>
      <cdr:y>0.72536</cdr:y>
    </cdr:to>
    <cdr:sp macro="" textlink="">
      <cdr:nvSpPr>
        <cdr:cNvPr id="2" name="TextBox 1">
          <a:extLst xmlns:a="http://schemas.openxmlformats.org/drawingml/2006/main">
            <a:ext uri="{FF2B5EF4-FFF2-40B4-BE49-F238E27FC236}">
              <a16:creationId xmlns:a16="http://schemas.microsoft.com/office/drawing/2014/main" id="{00498132-F83D-ABFA-BB75-6D34CDDBFB11}"/>
            </a:ext>
          </a:extLst>
        </cdr:cNvPr>
        <cdr:cNvSpPr txBox="1"/>
      </cdr:nvSpPr>
      <cdr:spPr>
        <a:xfrm xmlns:a="http://schemas.openxmlformats.org/drawingml/2006/main">
          <a:off x="320491" y="2515208"/>
          <a:ext cx="598424"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0000"/>
              </a:solidFill>
              <a:uFillTx/>
              <a:latin typeface="Arial"/>
            </a:rPr>
            <a:t>£3.7bn</a:t>
          </a: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000000"/>
            </a:solidFill>
            <a:uFillTx/>
            <a:latin typeface="Arial"/>
          </a:endParaRPr>
        </a:p>
      </cdr:txBody>
    </cdr:sp>
  </cdr:relSizeAnchor>
  <cdr:relSizeAnchor xmlns:cdr="http://schemas.openxmlformats.org/drawingml/2006/chartDrawing">
    <cdr:from>
      <cdr:x>0.18029</cdr:x>
      <cdr:y>0.62342</cdr:y>
    </cdr:from>
    <cdr:to>
      <cdr:x>0.31149</cdr:x>
      <cdr:y>0.72573</cdr:y>
    </cdr:to>
    <cdr:sp macro="" textlink="">
      <cdr:nvSpPr>
        <cdr:cNvPr id="3" name="TextBox 2">
          <a:extLst xmlns:a="http://schemas.openxmlformats.org/drawingml/2006/main">
            <a:ext uri="{FF2B5EF4-FFF2-40B4-BE49-F238E27FC236}">
              <a16:creationId xmlns:a16="http://schemas.microsoft.com/office/drawing/2014/main" id="{1D65D151-B462-55FE-B9F3-0C4165ACD01C}"/>
            </a:ext>
          </a:extLst>
        </cdr:cNvPr>
        <cdr:cNvSpPr txBox="1"/>
      </cdr:nvSpPr>
      <cdr:spPr>
        <a:xfrm xmlns:a="http://schemas.openxmlformats.org/drawingml/2006/main">
          <a:off x="1028508" y="2516692"/>
          <a:ext cx="748499"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0000"/>
              </a:solidFill>
              <a:uFillTx/>
              <a:latin typeface="Arial"/>
            </a:rPr>
            <a:t>£4.2bn</a:t>
          </a: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000000"/>
            </a:solidFill>
            <a:uFillTx/>
            <a:latin typeface="Arial"/>
          </a:endParaRPr>
        </a:p>
      </cdr:txBody>
    </cdr:sp>
  </cdr:relSizeAnchor>
  <cdr:relSizeAnchor xmlns:cdr="http://schemas.openxmlformats.org/drawingml/2006/chartDrawing">
    <cdr:from>
      <cdr:x>0.34574</cdr:x>
      <cdr:y>0.62283</cdr:y>
    </cdr:from>
    <cdr:to>
      <cdr:x>0.44768</cdr:x>
      <cdr:y>0.72513</cdr:y>
    </cdr:to>
    <cdr:sp macro="" textlink="">
      <cdr:nvSpPr>
        <cdr:cNvPr id="4" name="TextBox 3">
          <a:extLst xmlns:a="http://schemas.openxmlformats.org/drawingml/2006/main">
            <a:ext uri="{FF2B5EF4-FFF2-40B4-BE49-F238E27FC236}">
              <a16:creationId xmlns:a16="http://schemas.microsoft.com/office/drawing/2014/main" id="{DC933D25-CB0A-3F83-F2ED-8AC4918A3964}"/>
            </a:ext>
          </a:extLst>
        </cdr:cNvPr>
        <cdr:cNvSpPr txBox="1"/>
      </cdr:nvSpPr>
      <cdr:spPr>
        <a:xfrm xmlns:a="http://schemas.openxmlformats.org/drawingml/2006/main">
          <a:off x="1972388" y="2514304"/>
          <a:ext cx="581559"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0000"/>
              </a:solidFill>
              <a:uFillTx/>
              <a:latin typeface="Arial"/>
            </a:rPr>
            <a:t>£4.6bn</a:t>
          </a: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000000"/>
            </a:solidFill>
            <a:uFillTx/>
            <a:latin typeface="Arial"/>
          </a:endParaRPr>
        </a:p>
      </cdr:txBody>
    </cdr:sp>
  </cdr:relSizeAnchor>
  <cdr:relSizeAnchor xmlns:cdr="http://schemas.openxmlformats.org/drawingml/2006/chartDrawing">
    <cdr:from>
      <cdr:x>0.18809</cdr:x>
      <cdr:y>0.23344</cdr:y>
    </cdr:from>
    <cdr:to>
      <cdr:x>0.30781</cdr:x>
      <cdr:y>0.27729</cdr:y>
    </cdr:to>
    <cdr:sp macro="" textlink="">
      <cdr:nvSpPr>
        <cdr:cNvPr id="5" name="TextBox 4">
          <a:extLst xmlns:a="http://schemas.openxmlformats.org/drawingml/2006/main">
            <a:ext uri="{FF2B5EF4-FFF2-40B4-BE49-F238E27FC236}">
              <a16:creationId xmlns:a16="http://schemas.microsoft.com/office/drawing/2014/main" id="{D5BFEE21-4650-4639-8BEF-BB99A437F75E}"/>
            </a:ext>
          </a:extLst>
        </cdr:cNvPr>
        <cdr:cNvSpPr txBox="1"/>
      </cdr:nvSpPr>
      <cdr:spPr>
        <a:xfrm xmlns:a="http://schemas.openxmlformats.org/drawingml/2006/main">
          <a:off x="1073004" y="942372"/>
          <a:ext cx="682991"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B050"/>
              </a:solidFill>
              <a:uFillTx/>
              <a:latin typeface="Arial"/>
            </a:rPr>
            <a:t>+12.8%</a:t>
          </a:r>
        </a:p>
      </cdr:txBody>
    </cdr:sp>
  </cdr:relSizeAnchor>
  <cdr:relSizeAnchor xmlns:cdr="http://schemas.openxmlformats.org/drawingml/2006/chartDrawing">
    <cdr:from>
      <cdr:x>0.34574</cdr:x>
      <cdr:y>0.18227</cdr:y>
    </cdr:from>
    <cdr:to>
      <cdr:x>0.45105</cdr:x>
      <cdr:y>0.22612</cdr:y>
    </cdr:to>
    <cdr:sp macro="" textlink="">
      <cdr:nvSpPr>
        <cdr:cNvPr id="6" name="TextBox 5">
          <a:extLst xmlns:a="http://schemas.openxmlformats.org/drawingml/2006/main">
            <a:ext uri="{FF2B5EF4-FFF2-40B4-BE49-F238E27FC236}">
              <a16:creationId xmlns:a16="http://schemas.microsoft.com/office/drawing/2014/main" id="{1F673E0C-60CB-31B7-38C1-B58743AD33A9}"/>
            </a:ext>
          </a:extLst>
        </cdr:cNvPr>
        <cdr:cNvSpPr txBox="1"/>
      </cdr:nvSpPr>
      <cdr:spPr>
        <a:xfrm xmlns:a="http://schemas.openxmlformats.org/drawingml/2006/main">
          <a:off x="1972388" y="735808"/>
          <a:ext cx="600755"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00B050"/>
              </a:solidFill>
              <a:uFillTx/>
              <a:latin typeface="Arial"/>
            </a:rPr>
            <a:t>+10.1%</a:t>
          </a:r>
        </a:p>
      </cdr:txBody>
    </cdr:sp>
  </cdr:relSizeAnchor>
  <cdr:relSizeAnchor xmlns:cdr="http://schemas.openxmlformats.org/drawingml/2006/chartDrawing">
    <cdr:from>
      <cdr:x>0.58226</cdr:x>
      <cdr:y>0.71829</cdr:y>
    </cdr:from>
    <cdr:to>
      <cdr:x>0.88493</cdr:x>
      <cdr:y>0.76214</cdr:y>
    </cdr:to>
    <cdr:sp macro="" textlink="">
      <cdr:nvSpPr>
        <cdr:cNvPr id="10" name="TextBox 9">
          <a:extLst xmlns:a="http://schemas.openxmlformats.org/drawingml/2006/main">
            <a:ext uri="{FF2B5EF4-FFF2-40B4-BE49-F238E27FC236}">
              <a16:creationId xmlns:a16="http://schemas.microsoft.com/office/drawing/2014/main" id="{7DB891C1-117B-7E1F-5E8C-C2F444F42D45}"/>
            </a:ext>
          </a:extLst>
        </cdr:cNvPr>
        <cdr:cNvSpPr txBox="1"/>
      </cdr:nvSpPr>
      <cdr:spPr>
        <a:xfrm xmlns:a="http://schemas.openxmlformats.org/drawingml/2006/main">
          <a:off x="3321677" y="2899664"/>
          <a:ext cx="1726684"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B050"/>
              </a:solidFill>
              <a:uFillTx/>
              <a:latin typeface="Arial"/>
            </a:rPr>
            <a:t>+13.1%</a:t>
          </a:r>
        </a:p>
      </cdr:txBody>
    </cdr:sp>
  </cdr:relSizeAnchor>
  <cdr:relSizeAnchor xmlns:cdr="http://schemas.openxmlformats.org/drawingml/2006/chartDrawing">
    <cdr:from>
      <cdr:x>0.82032</cdr:x>
      <cdr:y>0.69916</cdr:y>
    </cdr:from>
    <cdr:to>
      <cdr:x>0.94382</cdr:x>
      <cdr:y>0.74302</cdr:y>
    </cdr:to>
    <cdr:sp macro="" textlink="">
      <cdr:nvSpPr>
        <cdr:cNvPr id="11" name="TextBox 10">
          <a:extLst xmlns:a="http://schemas.openxmlformats.org/drawingml/2006/main">
            <a:ext uri="{FF2B5EF4-FFF2-40B4-BE49-F238E27FC236}">
              <a16:creationId xmlns:a16="http://schemas.microsoft.com/office/drawing/2014/main" id="{92EFED37-38AA-4F20-3AC3-96C73436D9FC}"/>
            </a:ext>
          </a:extLst>
        </cdr:cNvPr>
        <cdr:cNvSpPr txBox="1"/>
      </cdr:nvSpPr>
      <cdr:spPr>
        <a:xfrm xmlns:a="http://schemas.openxmlformats.org/drawingml/2006/main">
          <a:off x="4679796" y="2822452"/>
          <a:ext cx="704560"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B050"/>
              </a:solidFill>
              <a:uFillTx/>
              <a:latin typeface="Arial"/>
            </a:rPr>
            <a:t>+12.6%</a:t>
          </a:r>
        </a:p>
      </cdr:txBody>
    </cdr:sp>
  </cdr:relSizeAnchor>
  <cdr:relSizeAnchor xmlns:cdr="http://schemas.openxmlformats.org/drawingml/2006/chartDrawing">
    <cdr:from>
      <cdr:x>0.54015</cdr:x>
      <cdr:y>0.82605</cdr:y>
    </cdr:from>
    <cdr:to>
      <cdr:x>0.64505</cdr:x>
      <cdr:y>0.92835</cdr:y>
    </cdr:to>
    <cdr:sp macro="" textlink="">
      <cdr:nvSpPr>
        <cdr:cNvPr id="12" name="TextBox 11">
          <a:extLst xmlns:a="http://schemas.openxmlformats.org/drawingml/2006/main">
            <a:ext uri="{FF2B5EF4-FFF2-40B4-BE49-F238E27FC236}">
              <a16:creationId xmlns:a16="http://schemas.microsoft.com/office/drawing/2014/main" id="{7D1F794F-3D8B-27CA-B15C-C3B8EB541619}"/>
            </a:ext>
          </a:extLst>
        </cdr:cNvPr>
        <cdr:cNvSpPr txBox="1"/>
      </cdr:nvSpPr>
      <cdr:spPr>
        <a:xfrm xmlns:a="http://schemas.openxmlformats.org/drawingml/2006/main">
          <a:off x="3081485" y="3334683"/>
          <a:ext cx="598424"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0000"/>
              </a:solidFill>
              <a:uFillTx/>
              <a:latin typeface="Arial"/>
            </a:rPr>
            <a:t>£</a:t>
          </a:r>
          <a:r>
            <a:rPr lang="en-GB" sz="1200" b="1" dirty="0">
              <a:solidFill>
                <a:srgbClr val="000000"/>
              </a:solidFill>
              <a:latin typeface="Arial"/>
            </a:rPr>
            <a:t>733mn</a:t>
          </a:r>
          <a:endParaRPr lang="en-GB" sz="1200" b="1" i="0" u="none" strike="noStrike" kern="0" cap="none" spc="0" baseline="0" dirty="0">
            <a:solidFill>
              <a:srgbClr val="000000"/>
            </a:solidFill>
            <a:uFillTx/>
            <a:latin typeface="Arial"/>
          </a:endParaRP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000000"/>
            </a:solidFill>
            <a:uFillTx/>
            <a:latin typeface="Arial"/>
          </a:endParaRPr>
        </a:p>
      </cdr:txBody>
    </cdr:sp>
  </cdr:relSizeAnchor>
  <cdr:relSizeAnchor xmlns:cdr="http://schemas.openxmlformats.org/drawingml/2006/chartDrawing">
    <cdr:from>
      <cdr:x>0.67899</cdr:x>
      <cdr:y>0.82428</cdr:y>
    </cdr:from>
    <cdr:to>
      <cdr:x>0.78388</cdr:x>
      <cdr:y>0.92658</cdr:y>
    </cdr:to>
    <cdr:sp macro="" textlink="">
      <cdr:nvSpPr>
        <cdr:cNvPr id="13" name="TextBox 12">
          <a:extLst xmlns:a="http://schemas.openxmlformats.org/drawingml/2006/main">
            <a:ext uri="{FF2B5EF4-FFF2-40B4-BE49-F238E27FC236}">
              <a16:creationId xmlns:a16="http://schemas.microsoft.com/office/drawing/2014/main" id="{C79F0409-A580-CFC8-6EBF-711390E01A8B}"/>
            </a:ext>
          </a:extLst>
        </cdr:cNvPr>
        <cdr:cNvSpPr txBox="1"/>
      </cdr:nvSpPr>
      <cdr:spPr>
        <a:xfrm xmlns:a="http://schemas.openxmlformats.org/drawingml/2006/main">
          <a:off x="3873502" y="3327534"/>
          <a:ext cx="598424"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0000"/>
              </a:solidFill>
              <a:uFillTx/>
              <a:latin typeface="Arial"/>
            </a:rPr>
            <a:t>£</a:t>
          </a:r>
          <a:r>
            <a:rPr lang="en-GB" sz="1200" b="1" dirty="0">
              <a:solidFill>
                <a:srgbClr val="000000"/>
              </a:solidFill>
              <a:latin typeface="Arial"/>
            </a:rPr>
            <a:t>829mn</a:t>
          </a:r>
          <a:endParaRPr lang="en-GB" sz="1200" b="1" i="0" u="none" strike="noStrike" kern="0" cap="none" spc="0" baseline="0" dirty="0">
            <a:solidFill>
              <a:srgbClr val="000000"/>
            </a:solidFill>
            <a:uFillTx/>
            <a:latin typeface="Arial"/>
          </a:endParaRP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000000"/>
            </a:solidFill>
            <a:uFillTx/>
            <a:latin typeface="Arial"/>
          </a:endParaRPr>
        </a:p>
      </cdr:txBody>
    </cdr:sp>
  </cdr:relSizeAnchor>
  <cdr:relSizeAnchor xmlns:cdr="http://schemas.openxmlformats.org/drawingml/2006/chartDrawing">
    <cdr:from>
      <cdr:x>0.82322</cdr:x>
      <cdr:y>0.82251</cdr:y>
    </cdr:from>
    <cdr:to>
      <cdr:x>0.92812</cdr:x>
      <cdr:y>0.92481</cdr:y>
    </cdr:to>
    <cdr:sp macro="" textlink="">
      <cdr:nvSpPr>
        <cdr:cNvPr id="14" name="TextBox 13">
          <a:extLst xmlns:a="http://schemas.openxmlformats.org/drawingml/2006/main">
            <a:ext uri="{FF2B5EF4-FFF2-40B4-BE49-F238E27FC236}">
              <a16:creationId xmlns:a16="http://schemas.microsoft.com/office/drawing/2014/main" id="{2409BE2E-25FE-1241-7F80-E9A454C8AE06}"/>
            </a:ext>
          </a:extLst>
        </cdr:cNvPr>
        <cdr:cNvSpPr txBox="1"/>
      </cdr:nvSpPr>
      <cdr:spPr>
        <a:xfrm xmlns:a="http://schemas.openxmlformats.org/drawingml/2006/main">
          <a:off x="4696341" y="3320385"/>
          <a:ext cx="598424"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0000"/>
              </a:solidFill>
              <a:uFillTx/>
              <a:latin typeface="Arial"/>
            </a:rPr>
            <a:t>£</a:t>
          </a:r>
          <a:r>
            <a:rPr lang="en-GB" sz="1200" b="1" dirty="0">
              <a:solidFill>
                <a:srgbClr val="000000"/>
              </a:solidFill>
              <a:latin typeface="Arial"/>
            </a:rPr>
            <a:t>934mn</a:t>
          </a:r>
          <a:endParaRPr lang="en-GB" sz="1200" b="1" i="0" u="none" strike="noStrike" kern="0" cap="none" spc="0" baseline="0" dirty="0">
            <a:solidFill>
              <a:srgbClr val="000000"/>
            </a:solidFill>
            <a:uFillTx/>
            <a:latin typeface="Arial"/>
          </a:endParaRP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000000"/>
            </a:solidFill>
            <a:uFillTx/>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0.0641</cdr:x>
      <cdr:y>0.62042</cdr:y>
    </cdr:from>
    <cdr:to>
      <cdr:x>0.14503</cdr:x>
      <cdr:y>0.72272</cdr:y>
    </cdr:to>
    <cdr:sp macro="" textlink="">
      <cdr:nvSpPr>
        <cdr:cNvPr id="2" name="TextBox 1">
          <a:extLst xmlns:a="http://schemas.openxmlformats.org/drawingml/2006/main">
            <a:ext uri="{FF2B5EF4-FFF2-40B4-BE49-F238E27FC236}">
              <a16:creationId xmlns:a16="http://schemas.microsoft.com/office/drawing/2014/main" id="{AA05D3AC-B20D-6A33-6CE0-F90843E1E7D4}"/>
            </a:ext>
          </a:extLst>
        </cdr:cNvPr>
        <cdr:cNvSpPr txBox="1"/>
      </cdr:nvSpPr>
      <cdr:spPr>
        <a:xfrm xmlns:a="http://schemas.openxmlformats.org/drawingml/2006/main">
          <a:off x="365663" y="2504569"/>
          <a:ext cx="461710"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FFFFFF"/>
              </a:solidFill>
              <a:uFillTx/>
              <a:latin typeface="Arial"/>
            </a:rPr>
            <a:t>3.8bn</a:t>
          </a: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Arial"/>
          </a:endParaRPr>
        </a:p>
      </cdr:txBody>
    </cdr:sp>
  </cdr:relSizeAnchor>
  <cdr:relSizeAnchor xmlns:cdr="http://schemas.openxmlformats.org/drawingml/2006/chartDrawing">
    <cdr:from>
      <cdr:x>0.1925</cdr:x>
      <cdr:y>0.62537</cdr:y>
    </cdr:from>
    <cdr:to>
      <cdr:x>0.29893</cdr:x>
      <cdr:y>0.72768</cdr:y>
    </cdr:to>
    <cdr:sp macro="" textlink="">
      <cdr:nvSpPr>
        <cdr:cNvPr id="3" name="TextBox 2">
          <a:extLst xmlns:a="http://schemas.openxmlformats.org/drawingml/2006/main">
            <a:ext uri="{FF2B5EF4-FFF2-40B4-BE49-F238E27FC236}">
              <a16:creationId xmlns:a16="http://schemas.microsoft.com/office/drawing/2014/main" id="{C9F30561-E451-F4E1-E782-12B664763E58}"/>
            </a:ext>
          </a:extLst>
        </cdr:cNvPr>
        <cdr:cNvSpPr txBox="1"/>
      </cdr:nvSpPr>
      <cdr:spPr>
        <a:xfrm xmlns:a="http://schemas.openxmlformats.org/drawingml/2006/main">
          <a:off x="1098184" y="2524577"/>
          <a:ext cx="607189"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FFFFFF"/>
              </a:solidFill>
              <a:uFillTx/>
              <a:latin typeface="Arial"/>
            </a:rPr>
            <a:t>3.8bn</a:t>
          </a: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Arial"/>
          </a:endParaRPr>
        </a:p>
      </cdr:txBody>
    </cdr:sp>
  </cdr:relSizeAnchor>
  <cdr:relSizeAnchor xmlns:cdr="http://schemas.openxmlformats.org/drawingml/2006/chartDrawing">
    <cdr:from>
      <cdr:x>0.68763</cdr:x>
      <cdr:y>0.49939</cdr:y>
    </cdr:from>
    <cdr:to>
      <cdr:x>0.97939</cdr:x>
      <cdr:y>1</cdr:y>
    </cdr:to>
    <cdr:sp macro="" textlink="">
      <cdr:nvSpPr>
        <cdr:cNvPr id="4" name="TextBox 3">
          <a:extLst xmlns:a="http://schemas.openxmlformats.org/drawingml/2006/main">
            <a:ext uri="{FF2B5EF4-FFF2-40B4-BE49-F238E27FC236}">
              <a16:creationId xmlns:a16="http://schemas.microsoft.com/office/drawing/2014/main" id="{74E96F28-CC86-7675-1FED-B214D022F34D}"/>
            </a:ext>
          </a:extLst>
        </cdr:cNvPr>
        <cdr:cNvSpPr txBox="1"/>
      </cdr:nvSpPr>
      <cdr:spPr>
        <a:xfrm xmlns:a="http://schemas.openxmlformats.org/drawingml/2006/main">
          <a:off x="3143826" y="2663647"/>
          <a:ext cx="1333935" cy="1373264"/>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Arial"/>
            </a:rPr>
            <a:t>3.8bn</a:t>
          </a:r>
        </a:p>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000000"/>
            </a:solidFill>
            <a:uFillTx/>
            <a:latin typeface="Arial"/>
          </a:endParaRPr>
        </a:p>
      </cdr:txBody>
    </cdr:sp>
  </cdr:relSizeAnchor>
  <cdr:relSizeAnchor xmlns:cdr="http://schemas.openxmlformats.org/drawingml/2006/chartDrawing">
    <cdr:from>
      <cdr:x>0.21021</cdr:x>
      <cdr:y>0.19655</cdr:y>
    </cdr:from>
    <cdr:to>
      <cdr:x>0.28807</cdr:x>
      <cdr:y>0.2404</cdr:y>
    </cdr:to>
    <cdr:sp macro="" textlink="">
      <cdr:nvSpPr>
        <cdr:cNvPr id="5" name="TextBox 4">
          <a:extLst xmlns:a="http://schemas.openxmlformats.org/drawingml/2006/main">
            <a:ext uri="{FF2B5EF4-FFF2-40B4-BE49-F238E27FC236}">
              <a16:creationId xmlns:a16="http://schemas.microsoft.com/office/drawing/2014/main" id="{0B435852-7139-FB05-5232-6117437B860C}"/>
            </a:ext>
          </a:extLst>
        </cdr:cNvPr>
        <cdr:cNvSpPr txBox="1"/>
      </cdr:nvSpPr>
      <cdr:spPr>
        <a:xfrm xmlns:a="http://schemas.openxmlformats.org/drawingml/2006/main">
          <a:off x="1199236" y="793446"/>
          <a:ext cx="444132"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FF0000"/>
              </a:solidFill>
              <a:uFillTx/>
              <a:latin typeface="Arial"/>
            </a:rPr>
            <a:t>-0.8%</a:t>
          </a:r>
        </a:p>
      </cdr:txBody>
    </cdr:sp>
  </cdr:relSizeAnchor>
  <cdr:relSizeAnchor xmlns:cdr="http://schemas.openxmlformats.org/drawingml/2006/chartDrawing">
    <cdr:from>
      <cdr:x>0.34784</cdr:x>
      <cdr:y>0.19242</cdr:y>
    </cdr:from>
    <cdr:to>
      <cdr:x>0.42889</cdr:x>
      <cdr:y>0.23628</cdr:y>
    </cdr:to>
    <cdr:sp macro="" textlink="">
      <cdr:nvSpPr>
        <cdr:cNvPr id="6" name="TextBox 5">
          <a:extLst xmlns:a="http://schemas.openxmlformats.org/drawingml/2006/main">
            <a:ext uri="{FF2B5EF4-FFF2-40B4-BE49-F238E27FC236}">
              <a16:creationId xmlns:a16="http://schemas.microsoft.com/office/drawing/2014/main" id="{5606B7D0-CE99-CF78-FBE2-E1DA755CDC58}"/>
            </a:ext>
          </a:extLst>
        </cdr:cNvPr>
        <cdr:cNvSpPr txBox="1"/>
      </cdr:nvSpPr>
      <cdr:spPr>
        <a:xfrm xmlns:a="http://schemas.openxmlformats.org/drawingml/2006/main">
          <a:off x="1984394" y="776789"/>
          <a:ext cx="462338"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B050"/>
              </a:solidFill>
              <a:uFillTx/>
              <a:latin typeface="Arial"/>
            </a:rPr>
            <a:t>+0.6%</a:t>
          </a:r>
        </a:p>
      </cdr:txBody>
    </cdr:sp>
  </cdr:relSizeAnchor>
  <cdr:relSizeAnchor xmlns:cdr="http://schemas.openxmlformats.org/drawingml/2006/chartDrawing">
    <cdr:from>
      <cdr:x>0.70824</cdr:x>
      <cdr:y>0.49939</cdr:y>
    </cdr:from>
    <cdr:to>
      <cdr:x>1</cdr:x>
      <cdr:y>1</cdr:y>
    </cdr:to>
    <cdr:sp macro="" textlink="">
      <cdr:nvSpPr>
        <cdr:cNvPr id="7" name="TextBox 6">
          <a:extLst xmlns:a="http://schemas.openxmlformats.org/drawingml/2006/main">
            <a:ext uri="{FF2B5EF4-FFF2-40B4-BE49-F238E27FC236}">
              <a16:creationId xmlns:a16="http://schemas.microsoft.com/office/drawing/2014/main" id="{F77E3762-71F2-7414-2F63-F2C9457EE199}"/>
            </a:ext>
          </a:extLst>
        </cdr:cNvPr>
        <cdr:cNvSpPr txBox="1"/>
      </cdr:nvSpPr>
      <cdr:spPr>
        <a:xfrm xmlns:a="http://schemas.openxmlformats.org/drawingml/2006/main">
          <a:off x="4370905" y="2663647"/>
          <a:ext cx="1333935" cy="1373264"/>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Arial"/>
            </a:rPr>
            <a:t>964mn</a:t>
          </a:r>
        </a:p>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FFFFFF"/>
            </a:solidFill>
            <a:uFillTx/>
            <a:latin typeface="Arial"/>
          </a:endParaRPr>
        </a:p>
      </cdr:txBody>
    </cdr:sp>
  </cdr:relSizeAnchor>
  <cdr:relSizeAnchor xmlns:cdr="http://schemas.openxmlformats.org/drawingml/2006/chartDrawing">
    <cdr:from>
      <cdr:x>0.70826</cdr:x>
      <cdr:y>0.49939</cdr:y>
    </cdr:from>
    <cdr:to>
      <cdr:x>1</cdr:x>
      <cdr:y>1</cdr:y>
    </cdr:to>
    <cdr:sp macro="" textlink="">
      <cdr:nvSpPr>
        <cdr:cNvPr id="8" name="TextBox 7">
          <a:extLst xmlns:a="http://schemas.openxmlformats.org/drawingml/2006/main">
            <a:ext uri="{FF2B5EF4-FFF2-40B4-BE49-F238E27FC236}">
              <a16:creationId xmlns:a16="http://schemas.microsoft.com/office/drawing/2014/main" id="{49DF7A65-D21E-2090-7087-6A6D980A14CD}"/>
            </a:ext>
          </a:extLst>
        </cdr:cNvPr>
        <cdr:cNvSpPr txBox="1"/>
      </cdr:nvSpPr>
      <cdr:spPr>
        <a:xfrm xmlns:a="http://schemas.openxmlformats.org/drawingml/2006/main">
          <a:off x="4371014" y="2663647"/>
          <a:ext cx="1333826" cy="1373264"/>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Arial"/>
            </a:rPr>
            <a:t>930mn</a:t>
          </a:r>
        </a:p>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FFFFFF"/>
            </a:solidFill>
            <a:uFillTx/>
            <a:latin typeface="Arial"/>
          </a:endParaRPr>
        </a:p>
      </cdr:txBody>
    </cdr:sp>
  </cdr:relSizeAnchor>
  <cdr:relSizeAnchor xmlns:cdr="http://schemas.openxmlformats.org/drawingml/2006/chartDrawing">
    <cdr:from>
      <cdr:x>0.70826</cdr:x>
      <cdr:y>0.49939</cdr:y>
    </cdr:from>
    <cdr:to>
      <cdr:x>1</cdr:x>
      <cdr:y>1</cdr:y>
    </cdr:to>
    <cdr:sp macro="" textlink="">
      <cdr:nvSpPr>
        <cdr:cNvPr id="9" name="TextBox 8">
          <a:extLst xmlns:a="http://schemas.openxmlformats.org/drawingml/2006/main">
            <a:ext uri="{FF2B5EF4-FFF2-40B4-BE49-F238E27FC236}">
              <a16:creationId xmlns:a16="http://schemas.microsoft.com/office/drawing/2014/main" id="{9FDD0B27-8443-2526-06F8-041D58E47EFB}"/>
            </a:ext>
          </a:extLst>
        </cdr:cNvPr>
        <cdr:cNvSpPr txBox="1"/>
      </cdr:nvSpPr>
      <cdr:spPr>
        <a:xfrm xmlns:a="http://schemas.openxmlformats.org/drawingml/2006/main">
          <a:off x="4371014" y="2663647"/>
          <a:ext cx="1333826" cy="1373264"/>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Arial"/>
            </a:rPr>
            <a:t>£961mn</a:t>
          </a:r>
        </a:p>
        <a:p xmlns:a="http://schemas.openxmlformats.org/drawingml/2006/main">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FFFFFF"/>
            </a:solidFill>
            <a:uFillTx/>
            <a:latin typeface="Arial"/>
          </a:endParaRPr>
        </a:p>
      </cdr:txBody>
    </cdr:sp>
  </cdr:relSizeAnchor>
  <cdr:relSizeAnchor xmlns:cdr="http://schemas.openxmlformats.org/drawingml/2006/chartDrawing">
    <cdr:from>
      <cdr:x>0.69162</cdr:x>
      <cdr:y>0.69739</cdr:y>
    </cdr:from>
    <cdr:to>
      <cdr:x>0.76753</cdr:x>
      <cdr:y>0.74124</cdr:y>
    </cdr:to>
    <cdr:sp macro="" textlink="">
      <cdr:nvSpPr>
        <cdr:cNvPr id="10" name="TextBox 9">
          <a:extLst xmlns:a="http://schemas.openxmlformats.org/drawingml/2006/main">
            <a:ext uri="{FF2B5EF4-FFF2-40B4-BE49-F238E27FC236}">
              <a16:creationId xmlns:a16="http://schemas.microsoft.com/office/drawing/2014/main" id="{5A60BBAF-F00E-1671-6D86-241892564A59}"/>
            </a:ext>
          </a:extLst>
        </cdr:cNvPr>
        <cdr:cNvSpPr txBox="1"/>
      </cdr:nvSpPr>
      <cdr:spPr>
        <a:xfrm xmlns:a="http://schemas.openxmlformats.org/drawingml/2006/main">
          <a:off x="3945586" y="2815291"/>
          <a:ext cx="433027"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FF0000"/>
              </a:solidFill>
              <a:uFillTx/>
              <a:latin typeface="Arial"/>
            </a:rPr>
            <a:t>-3.5%</a:t>
          </a:r>
        </a:p>
      </cdr:txBody>
    </cdr:sp>
  </cdr:relSizeAnchor>
  <cdr:relSizeAnchor xmlns:cdr="http://schemas.openxmlformats.org/drawingml/2006/chartDrawing">
    <cdr:from>
      <cdr:x>0.83499</cdr:x>
      <cdr:y>0.6999</cdr:y>
    </cdr:from>
    <cdr:to>
      <cdr:x>0.91603</cdr:x>
      <cdr:y>0.74376</cdr:y>
    </cdr:to>
    <cdr:sp macro="" textlink="">
      <cdr:nvSpPr>
        <cdr:cNvPr id="11" name="TextBox 10">
          <a:extLst xmlns:a="http://schemas.openxmlformats.org/drawingml/2006/main">
            <a:ext uri="{FF2B5EF4-FFF2-40B4-BE49-F238E27FC236}">
              <a16:creationId xmlns:a16="http://schemas.microsoft.com/office/drawing/2014/main" id="{F0E5CDE1-F138-647C-21BC-CBA5E3F7C5A6}"/>
            </a:ext>
          </a:extLst>
        </cdr:cNvPr>
        <cdr:cNvSpPr txBox="1"/>
      </cdr:nvSpPr>
      <cdr:spPr>
        <a:xfrm xmlns:a="http://schemas.openxmlformats.org/drawingml/2006/main">
          <a:off x="4763475" y="2825445"/>
          <a:ext cx="462339" cy="177036"/>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B050"/>
              </a:solidFill>
              <a:uFillTx/>
              <a:latin typeface="Arial"/>
            </a:rPr>
            <a:t>3.3%</a:t>
          </a:r>
        </a:p>
      </cdr:txBody>
    </cdr:sp>
  </cdr:relSizeAnchor>
  <cdr:relSizeAnchor xmlns:cdr="http://schemas.openxmlformats.org/drawingml/2006/chartDrawing">
    <cdr:from>
      <cdr:x>0.33665</cdr:x>
      <cdr:y>0.62328</cdr:y>
    </cdr:from>
    <cdr:to>
      <cdr:x>0.44308</cdr:x>
      <cdr:y>0.72558</cdr:y>
    </cdr:to>
    <cdr:sp macro="" textlink="">
      <cdr:nvSpPr>
        <cdr:cNvPr id="12" name="TextBox 11">
          <a:extLst xmlns:a="http://schemas.openxmlformats.org/drawingml/2006/main">
            <a:ext uri="{FF2B5EF4-FFF2-40B4-BE49-F238E27FC236}">
              <a16:creationId xmlns:a16="http://schemas.microsoft.com/office/drawing/2014/main" id="{377E6093-F297-965C-41A3-0105635D0DBA}"/>
            </a:ext>
          </a:extLst>
        </cdr:cNvPr>
        <cdr:cNvSpPr txBox="1"/>
      </cdr:nvSpPr>
      <cdr:spPr>
        <a:xfrm xmlns:a="http://schemas.openxmlformats.org/drawingml/2006/main">
          <a:off x="1920508" y="2516111"/>
          <a:ext cx="607189"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FFFFFF"/>
              </a:solidFill>
              <a:uFillTx/>
              <a:latin typeface="Arial"/>
            </a:rPr>
            <a:t>3.8bn</a:t>
          </a: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Arial"/>
          </a:endParaRPr>
        </a:p>
      </cdr:txBody>
    </cdr:sp>
  </cdr:relSizeAnchor>
  <cdr:relSizeAnchor xmlns:cdr="http://schemas.openxmlformats.org/drawingml/2006/chartDrawing">
    <cdr:from>
      <cdr:x>0.53403</cdr:x>
      <cdr:y>0.82477</cdr:y>
    </cdr:from>
    <cdr:to>
      <cdr:x>0.64047</cdr:x>
      <cdr:y>0.92707</cdr:y>
    </cdr:to>
    <cdr:sp macro="" textlink="">
      <cdr:nvSpPr>
        <cdr:cNvPr id="13" name="TextBox 12">
          <a:extLst xmlns:a="http://schemas.openxmlformats.org/drawingml/2006/main">
            <a:ext uri="{FF2B5EF4-FFF2-40B4-BE49-F238E27FC236}">
              <a16:creationId xmlns:a16="http://schemas.microsoft.com/office/drawing/2014/main" id="{B1897E80-E50E-E513-3F67-659D26502878}"/>
            </a:ext>
          </a:extLst>
        </cdr:cNvPr>
        <cdr:cNvSpPr txBox="1"/>
      </cdr:nvSpPr>
      <cdr:spPr>
        <a:xfrm xmlns:a="http://schemas.openxmlformats.org/drawingml/2006/main">
          <a:off x="3046575" y="3329504"/>
          <a:ext cx="607189"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dirty="0">
              <a:solidFill>
                <a:srgbClr val="FFFFFF"/>
              </a:solidFill>
              <a:latin typeface="Arial"/>
            </a:rPr>
            <a:t>964mn</a:t>
          </a:r>
          <a:endParaRPr lang="en-GB" sz="1200" b="1" i="0" u="none" strike="noStrike" kern="0" cap="none" spc="0" baseline="0" dirty="0">
            <a:solidFill>
              <a:srgbClr val="FFFFFF"/>
            </a:solidFill>
            <a:uFillTx/>
            <a:latin typeface="Arial"/>
          </a:endParaRP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Arial"/>
          </a:endParaRPr>
        </a:p>
      </cdr:txBody>
    </cdr:sp>
  </cdr:relSizeAnchor>
  <cdr:relSizeAnchor xmlns:cdr="http://schemas.openxmlformats.org/drawingml/2006/chartDrawing">
    <cdr:from>
      <cdr:x>0.6795</cdr:x>
      <cdr:y>0.82441</cdr:y>
    </cdr:from>
    <cdr:to>
      <cdr:x>0.78593</cdr:x>
      <cdr:y>0.92671</cdr:y>
    </cdr:to>
    <cdr:sp macro="" textlink="">
      <cdr:nvSpPr>
        <cdr:cNvPr id="14" name="TextBox 13">
          <a:extLst xmlns:a="http://schemas.openxmlformats.org/drawingml/2006/main">
            <a:ext uri="{FF2B5EF4-FFF2-40B4-BE49-F238E27FC236}">
              <a16:creationId xmlns:a16="http://schemas.microsoft.com/office/drawing/2014/main" id="{1530F463-6958-76EE-41CC-0B6AFF1C3469}"/>
            </a:ext>
          </a:extLst>
        </cdr:cNvPr>
        <cdr:cNvSpPr txBox="1"/>
      </cdr:nvSpPr>
      <cdr:spPr>
        <a:xfrm xmlns:a="http://schemas.openxmlformats.org/drawingml/2006/main">
          <a:off x="3876415" y="3328059"/>
          <a:ext cx="607189"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dirty="0">
              <a:solidFill>
                <a:srgbClr val="FFFFFF"/>
              </a:solidFill>
              <a:latin typeface="Arial"/>
            </a:rPr>
            <a:t>930mn</a:t>
          </a:r>
          <a:endParaRPr lang="en-GB" sz="1200" b="1" i="0" u="none" strike="noStrike" kern="0" cap="none" spc="0" baseline="0" dirty="0">
            <a:solidFill>
              <a:srgbClr val="FFFFFF"/>
            </a:solidFill>
            <a:uFillTx/>
            <a:latin typeface="Arial"/>
          </a:endParaRP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Arial"/>
          </a:endParaRPr>
        </a:p>
      </cdr:txBody>
    </cdr:sp>
  </cdr:relSizeAnchor>
  <cdr:relSizeAnchor xmlns:cdr="http://schemas.openxmlformats.org/drawingml/2006/chartDrawing">
    <cdr:from>
      <cdr:x>0.82496</cdr:x>
      <cdr:y>0.82405</cdr:y>
    </cdr:from>
    <cdr:to>
      <cdr:x>0.93139</cdr:x>
      <cdr:y>0.92635</cdr:y>
    </cdr:to>
    <cdr:sp macro="" textlink="">
      <cdr:nvSpPr>
        <cdr:cNvPr id="15" name="TextBox 14">
          <a:extLst xmlns:a="http://schemas.openxmlformats.org/drawingml/2006/main">
            <a:ext uri="{FF2B5EF4-FFF2-40B4-BE49-F238E27FC236}">
              <a16:creationId xmlns:a16="http://schemas.microsoft.com/office/drawing/2014/main" id="{84F9E2F9-AD15-474B-9B64-A2F1AA65E1A1}"/>
            </a:ext>
          </a:extLst>
        </cdr:cNvPr>
        <cdr:cNvSpPr txBox="1"/>
      </cdr:nvSpPr>
      <cdr:spPr>
        <a:xfrm xmlns:a="http://schemas.openxmlformats.org/drawingml/2006/main">
          <a:off x="4706255" y="3326614"/>
          <a:ext cx="607189" cy="412998"/>
        </a:xfrm>
        <a:prstGeom xmlns:a="http://schemas.openxmlformats.org/drawingml/2006/main" prst="rect">
          <a:avLst/>
        </a:prstGeom>
        <a:noFill xmlns:a="http://schemas.openxmlformats.org/drawingml/2006/main"/>
        <a:ln xmlns:a="http://schemas.openxmlformats.org/drawingml/2006/main" cap="flat">
          <a:noFill/>
        </a:ln>
      </cdr:spPr>
      <cdr:txBody>
        <a:bodyPr xmlns:a="http://schemas.openxmlformats.org/drawingml/2006/main" vert="horz" wrap="square" lIns="0" tIns="0" rIns="0" bIns="0" anchor="t" anchorCtr="0" compatLnSpc="0">
          <a:spAutoFit/>
        </a:bodyPr>
        <a:lstStyle xmlns:a="http://schemas.openxmlformats.org/drawingml/2006/main"/>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dirty="0">
              <a:solidFill>
                <a:srgbClr val="FFFFFF"/>
              </a:solidFill>
              <a:latin typeface="Arial"/>
            </a:rPr>
            <a:t>961mn</a:t>
          </a:r>
          <a:endParaRPr lang="en-GB" sz="1200" b="1" i="0" u="none" strike="noStrike" kern="0" cap="none" spc="0" baseline="0" dirty="0">
            <a:solidFill>
              <a:srgbClr val="FFFFFF"/>
            </a:solidFill>
            <a:uFillTx/>
            <a:latin typeface="Arial"/>
          </a:endParaRPr>
        </a:p>
        <a:p xmlns:a="http://schemas.openxmlformats.org/drawingml/2006/main">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84FF4-9381-2DF0-1C46-D2DCEE284CE2}"/>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D37F5253-5C02-0562-A121-8CBFC1A41DF5}"/>
              </a:ext>
            </a:extLst>
          </p:cNvPr>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2D2C0E-3994-4DC4-933C-7D178B97EE24}"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17/07/2024</a:t>
            </a:fld>
            <a:endParaRPr lang="en-GB"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E560A554-D959-D088-2A67-07B2CB5013DF}"/>
              </a:ext>
            </a:extLst>
          </p:cNvPr>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67EB6903-E26C-A0FB-AE5E-883E3ACBD06F}"/>
              </a:ext>
            </a:extLst>
          </p:cNvPr>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10097C-8DCE-4442-8BE3-2A702DDE3A31}"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05944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B7391-ACD4-038C-11D0-E37A706C24FF}"/>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3F9C5587-84AE-8182-4F50-0024DFF99677}"/>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C72112A-48FF-4154-90D3-8BC154465FE4}" type="datetime1">
              <a:rPr lang="en-GB"/>
              <a:pPr lvl="0"/>
              <a:t>17/07/2024</a:t>
            </a:fld>
            <a:endParaRPr lang="en-GB"/>
          </a:p>
        </p:txBody>
      </p:sp>
      <p:sp>
        <p:nvSpPr>
          <p:cNvPr id="4" name="Slide Image Placeholder 3">
            <a:extLst>
              <a:ext uri="{FF2B5EF4-FFF2-40B4-BE49-F238E27FC236}">
                <a16:creationId xmlns:a16="http://schemas.microsoft.com/office/drawing/2014/main" id="{F6830FC4-B842-51ED-3DE9-E598F4CE158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3FE339AA-EE37-481C-9534-039C6C57149F}"/>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F4A6B10F-FFEA-A876-A9E6-4A3911831A41}"/>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0B11A3F4-B347-4C14-A5A7-8701850C821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5DD989C-FA7C-4AF1-ABA8-267F268EB4B0}" type="slidenum">
              <a:t>‹#›</a:t>
            </a:fld>
            <a:endParaRPr lang="en-GB"/>
          </a:p>
        </p:txBody>
      </p:sp>
    </p:spTree>
    <p:extLst>
      <p:ext uri="{BB962C8B-B14F-4D97-AF65-F5344CB8AC3E}">
        <p14:creationId xmlns:p14="http://schemas.microsoft.com/office/powerpoint/2010/main" val="33317858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1E39B-F244-561C-D43E-341BAB40FAE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8DA0701-8CEB-B77B-5B36-3552C886CDEB}"/>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07EE789-65FD-7FB6-BE12-AD74F21975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D45A45-DB16-47B5-8C55-B39D8569B748}"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37EF4-8F32-E1F1-F663-C9D6CCBF46B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3F90B45-FF9D-65D6-6AE8-D397100EB0B9}"/>
              </a:ext>
            </a:extLst>
          </p:cNvPr>
          <p:cNvSpPr txBox="1">
            <a:spLocks noGrp="1"/>
          </p:cNvSpPr>
          <p:nvPr>
            <p:ph type="body" sz="quarter" idx="1"/>
          </p:nvPr>
        </p:nvSpPr>
        <p:spPr/>
        <p:txBody>
          <a:bodyPr/>
          <a:lstStyle/>
          <a:p>
            <a:pPr lvl="0"/>
            <a:r>
              <a:rPr lang="en-GB"/>
              <a:t>Key Points: A similar picture has been painted when look at Volume Pack share as Private Label holds over 50% share across Total bread and all categories….</a:t>
            </a:r>
          </a:p>
          <a:p>
            <a:pPr lvl="0"/>
            <a:endParaRPr lang="en-GB"/>
          </a:p>
        </p:txBody>
      </p:sp>
      <p:sp>
        <p:nvSpPr>
          <p:cNvPr id="4" name="Slide Number Placeholder 3">
            <a:extLst>
              <a:ext uri="{FF2B5EF4-FFF2-40B4-BE49-F238E27FC236}">
                <a16:creationId xmlns:a16="http://schemas.microsoft.com/office/drawing/2014/main" id="{2A93DCE2-AE46-C1BD-C7FA-CE677A1C01A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6F57EE-7D9F-4B04-9F1E-BB2BB0149052}"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081BE-8B2C-3EA8-8E04-EC6982CFB2E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BCE01C9-C112-4055-9E7F-EDCB044A2B55}"/>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F4C25BF-B1EA-F5CF-D01F-19B1779E695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44A7FA-1075-49A9-A394-A85FA50A579D}"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0FDFF-29C7-B5D6-C6A3-10217DC9ADE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D90A61D-0DEE-278E-D785-FB718297652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DB47B71-76F6-47F8-795B-4C132B690AC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B926C6-B1D5-4B6D-A340-3DAD2DD62655}" type="slidenum">
              <a:t>17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C6D3AFD1-59BE-37EB-E51C-5E7A1DC0719C}"/>
              </a:ext>
            </a:extLst>
          </p:cNvPr>
          <p:cNvSpPr>
            <a:spLocks noGrp="1" noRot="1" noChangeAspect="1"/>
          </p:cNvSpPr>
          <p:nvPr>
            <p:ph type="sldImg"/>
          </p:nvPr>
        </p:nvSpPr>
        <p:spPr>
          <a:xfrm>
            <a:off x="381000" y="685800"/>
            <a:ext cx="6096000" cy="3429000"/>
          </a:xfrm>
        </p:spPr>
      </p:sp>
      <p:sp>
        <p:nvSpPr>
          <p:cNvPr id="3" name="2 Marcador de notas">
            <a:extLst>
              <a:ext uri="{FF2B5EF4-FFF2-40B4-BE49-F238E27FC236}">
                <a16:creationId xmlns:a16="http://schemas.microsoft.com/office/drawing/2014/main" id="{21A4F52E-29A7-803B-0F24-92BDD12F6DDB}"/>
              </a:ext>
            </a:extLst>
          </p:cNvPr>
          <p:cNvSpPr txBox="1">
            <a:spLocks noGrp="1"/>
          </p:cNvSpPr>
          <p:nvPr>
            <p:ph type="body" sz="quarter" idx="1"/>
          </p:nvPr>
        </p:nvSpPr>
        <p:spPr/>
        <p:txBody>
          <a:bodyPr/>
          <a:lstStyle/>
          <a:p>
            <a:endParaRPr lang="en-GB"/>
          </a:p>
        </p:txBody>
      </p:sp>
      <p:sp>
        <p:nvSpPr>
          <p:cNvPr id="4" name="3 Marcador de número de diapositiva">
            <a:extLst>
              <a:ext uri="{FF2B5EF4-FFF2-40B4-BE49-F238E27FC236}">
                <a16:creationId xmlns:a16="http://schemas.microsoft.com/office/drawing/2014/main" id="{036D1188-F998-2EB2-FD2B-75734D97F94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632568-D888-4AD6-9317-94E988879C9D}"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252C6597-E421-1DA6-136F-13E9DCAE8AE6}"/>
              </a:ext>
            </a:extLst>
          </p:cNvPr>
          <p:cNvSpPr>
            <a:spLocks noGrp="1" noRot="1" noChangeAspect="1"/>
          </p:cNvSpPr>
          <p:nvPr>
            <p:ph type="sldImg"/>
          </p:nvPr>
        </p:nvSpPr>
        <p:spPr>
          <a:xfrm>
            <a:off x="381000" y="685800"/>
            <a:ext cx="6096000" cy="3429000"/>
          </a:xfrm>
        </p:spPr>
      </p:sp>
      <p:sp>
        <p:nvSpPr>
          <p:cNvPr id="3" name="2 Marcador de notas">
            <a:extLst>
              <a:ext uri="{FF2B5EF4-FFF2-40B4-BE49-F238E27FC236}">
                <a16:creationId xmlns:a16="http://schemas.microsoft.com/office/drawing/2014/main" id="{4620594F-F740-4F07-F3CE-0D0F61626C48}"/>
              </a:ext>
            </a:extLst>
          </p:cNvPr>
          <p:cNvSpPr txBox="1">
            <a:spLocks noGrp="1"/>
          </p:cNvSpPr>
          <p:nvPr>
            <p:ph type="body" sz="quarter" idx="1"/>
          </p:nvPr>
        </p:nvSpPr>
        <p:spPr/>
        <p:txBody>
          <a:bodyPr/>
          <a:lstStyle/>
          <a:p>
            <a:endParaRPr lang="en-GB"/>
          </a:p>
        </p:txBody>
      </p:sp>
      <p:sp>
        <p:nvSpPr>
          <p:cNvPr id="4" name="3 Marcador de número de diapositiva">
            <a:extLst>
              <a:ext uri="{FF2B5EF4-FFF2-40B4-BE49-F238E27FC236}">
                <a16:creationId xmlns:a16="http://schemas.microsoft.com/office/drawing/2014/main" id="{1BF5596F-4F4D-2021-7EB5-1C27DA014F2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2E532F-E4E2-477B-B431-3897638D32D3}"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252C6597-E421-1DA6-136F-13E9DCAE8AE6}"/>
              </a:ext>
            </a:extLst>
          </p:cNvPr>
          <p:cNvSpPr>
            <a:spLocks noGrp="1" noRot="1" noChangeAspect="1"/>
          </p:cNvSpPr>
          <p:nvPr>
            <p:ph type="sldImg"/>
          </p:nvPr>
        </p:nvSpPr>
        <p:spPr>
          <a:xfrm>
            <a:off x="381000" y="685800"/>
            <a:ext cx="6096000" cy="3429000"/>
          </a:xfrm>
        </p:spPr>
      </p:sp>
      <p:sp>
        <p:nvSpPr>
          <p:cNvPr id="3" name="2 Marcador de notas">
            <a:extLst>
              <a:ext uri="{FF2B5EF4-FFF2-40B4-BE49-F238E27FC236}">
                <a16:creationId xmlns:a16="http://schemas.microsoft.com/office/drawing/2014/main" id="{4620594F-F740-4F07-F3CE-0D0F61626C48}"/>
              </a:ext>
            </a:extLst>
          </p:cNvPr>
          <p:cNvSpPr txBox="1">
            <a:spLocks noGrp="1"/>
          </p:cNvSpPr>
          <p:nvPr>
            <p:ph type="body" sz="quarter" idx="1"/>
          </p:nvPr>
        </p:nvSpPr>
        <p:spPr/>
        <p:txBody>
          <a:bodyPr/>
          <a:lstStyle/>
          <a:p>
            <a:endParaRPr lang="en-GB"/>
          </a:p>
        </p:txBody>
      </p:sp>
      <p:sp>
        <p:nvSpPr>
          <p:cNvPr id="4" name="3 Marcador de número de diapositiva">
            <a:extLst>
              <a:ext uri="{FF2B5EF4-FFF2-40B4-BE49-F238E27FC236}">
                <a16:creationId xmlns:a16="http://schemas.microsoft.com/office/drawing/2014/main" id="{1BF5596F-4F4D-2021-7EB5-1C27DA014F2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72E532F-E4E2-477B-B431-3897638D32D3}"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EED3B-0CE3-40C6-FD91-0AC3C85DF2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0B08F3-3301-8C7B-0D56-5C1772955F8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DA92251-EDF8-3C2A-AAEB-2168C7C9683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E35715-885C-402C-94EA-E1F9BCA8409C}"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4A369-DF77-A5D7-20B8-3DF08803BA1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93703E4-51EE-FC31-5A7A-57C4B43F0FD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ED9F1E15-412B-A75C-07EE-6B66608DEE4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BD23F95-41D6-4165-8F0F-6E81C685B061}"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6126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146EA-075A-C3F6-10EE-E5B8F59E748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9460729-423B-C63B-A2DC-3CC68F88BF2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BEB86CA-CC01-F3F5-94F7-94EF56B09A0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43BEE5D-D078-43D8-8E5E-6A543BAB7ABE}"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6199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371C0-96DE-AC75-21F9-0B2A4989A1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EF5B738-E616-61D7-BC04-E55745558826}"/>
              </a:ext>
            </a:extLst>
          </p:cNvPr>
          <p:cNvSpPr txBox="1">
            <a:spLocks noGrp="1"/>
          </p:cNvSpPr>
          <p:nvPr>
            <p:ph type="body" sz="quarter" idx="1"/>
          </p:nvPr>
        </p:nvSpPr>
        <p:spPr/>
        <p:txBody>
          <a:bodyPr/>
          <a:lstStyle/>
          <a:p>
            <a:pPr lvl="0"/>
            <a:endParaRPr lang="en-GB"/>
          </a:p>
          <a:p>
            <a:pPr lvl="0"/>
            <a:endParaRPr lang="en-GB"/>
          </a:p>
        </p:txBody>
      </p:sp>
      <p:sp>
        <p:nvSpPr>
          <p:cNvPr id="4" name="Slide Number Placeholder 3">
            <a:extLst>
              <a:ext uri="{FF2B5EF4-FFF2-40B4-BE49-F238E27FC236}">
                <a16:creationId xmlns:a16="http://schemas.microsoft.com/office/drawing/2014/main" id="{2DC9CE04-4C4B-34E5-E1E9-84EC9A18C9D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A1603D-069D-479F-9320-15CE9B9CE241}"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69A31-D3D0-A24C-FD75-66DB2E207CB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F591C7C-697E-F4BA-D05C-232FDA3969E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D005F6D-24D9-00CC-3942-DE16A29A410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915265-244E-4269-A507-4770F5B9DBDF}"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4.xml"/><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Whit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3A8E-CDA5-BAFB-59BC-26757762D3F9}"/>
              </a:ext>
            </a:extLst>
          </p:cNvPr>
          <p:cNvSpPr txBox="1">
            <a:spLocks noGrp="1"/>
          </p:cNvSpPr>
          <p:nvPr>
            <p:ph type="title"/>
          </p:nvPr>
        </p:nvSpPr>
        <p:spPr>
          <a:xfrm>
            <a:off x="7162796" y="1138235"/>
            <a:ext cx="4665661" cy="178724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tabLst/>
              <a:defRPr lang="en-GB" sz="2400" b="1" i="0" u="none" strike="noStrike" cap="none" spc="0" baseline="0">
                <a:solidFill>
                  <a:srgbClr val="7F7F7F"/>
                </a:solidFill>
                <a:uFillTx/>
                <a:latin typeface="Arial"/>
              </a:defRPr>
            </a:lvl1pPr>
          </a:lstStyle>
          <a:p>
            <a:pPr lvl="0"/>
            <a:r>
              <a:rPr lang="en-GB"/>
              <a:t>Presentation title here and can run to two lines 24pt</a:t>
            </a:r>
          </a:p>
        </p:txBody>
      </p:sp>
      <p:sp>
        <p:nvSpPr>
          <p:cNvPr id="3" name="Subtitle 2">
            <a:extLst>
              <a:ext uri="{FF2B5EF4-FFF2-40B4-BE49-F238E27FC236}">
                <a16:creationId xmlns:a16="http://schemas.microsoft.com/office/drawing/2014/main" id="{B0C45932-5535-0D46-D0DE-ED1F77E9A9B0}"/>
              </a:ext>
            </a:extLst>
          </p:cNvPr>
          <p:cNvSpPr txBox="1">
            <a:spLocks noGrp="1"/>
          </p:cNvSpPr>
          <p:nvPr>
            <p:ph type="subTitle" sz="quarter" idx="4294967295"/>
          </p:nvPr>
        </p:nvSpPr>
        <p:spPr>
          <a:xfrm>
            <a:off x="7162796" y="3146898"/>
            <a:ext cx="4665661" cy="434495"/>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600"/>
              </a:spcBef>
              <a:spcAft>
                <a:spcPts val="0"/>
              </a:spcAft>
              <a:buNone/>
              <a:tabLst/>
              <a:defRPr lang="en-GB" sz="2200" b="0" i="0" u="none" strike="noStrike" cap="none" spc="0" baseline="0">
                <a:solidFill>
                  <a:srgbClr val="7F7F7F"/>
                </a:solidFill>
                <a:uFillTx/>
                <a:latin typeface="Arial"/>
              </a:defRPr>
            </a:lvl1pPr>
          </a:lstStyle>
          <a:p>
            <a:pPr lvl="0"/>
            <a:r>
              <a:rPr lang="en-GB"/>
              <a:t>Subheading here 22pt</a:t>
            </a:r>
          </a:p>
        </p:txBody>
      </p:sp>
      <p:sp>
        <p:nvSpPr>
          <p:cNvPr id="4" name="Text Placeholder 4">
            <a:extLst>
              <a:ext uri="{FF2B5EF4-FFF2-40B4-BE49-F238E27FC236}">
                <a16:creationId xmlns:a16="http://schemas.microsoft.com/office/drawing/2014/main" id="{ABCC8D8C-5DE8-DCDB-D100-2E3F9ECAB738}"/>
              </a:ext>
            </a:extLst>
          </p:cNvPr>
          <p:cNvSpPr txBox="1">
            <a:spLocks noGrp="1"/>
          </p:cNvSpPr>
          <p:nvPr>
            <p:ph type="body" sz="quarter" idx="4294967295"/>
          </p:nvPr>
        </p:nvSpPr>
        <p:spPr>
          <a:xfrm>
            <a:off x="7162796" y="3581403"/>
            <a:ext cx="4667253" cy="107632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600" b="0" i="0" u="none" strike="noStrike" cap="none" spc="0" baseline="0">
                <a:solidFill>
                  <a:srgbClr val="7F7F7F"/>
                </a:solidFill>
                <a:uFillTx/>
                <a:latin typeface="Arial"/>
              </a:defRPr>
            </a:lvl1pPr>
          </a:lstStyle>
          <a:p>
            <a:pPr lvl="0"/>
            <a:r>
              <a:rPr lang="en-GB"/>
              <a:t>Presenter names here 16pt</a:t>
            </a:r>
            <a:br>
              <a:rPr lang="en-GB"/>
            </a:br>
            <a:r>
              <a:rPr lang="en-GB"/>
              <a:t>Date runs here 16pt</a:t>
            </a:r>
            <a:br>
              <a:rPr lang="en-GB"/>
            </a:br>
            <a:r>
              <a:rPr lang="en-GB"/>
              <a:t>Project reference 16pt</a:t>
            </a:r>
          </a:p>
        </p:txBody>
      </p:sp>
      <p:pic>
        <p:nvPicPr>
          <p:cNvPr id="5" name="Picture 8">
            <a:extLst>
              <a:ext uri="{FF2B5EF4-FFF2-40B4-BE49-F238E27FC236}">
                <a16:creationId xmlns:a16="http://schemas.microsoft.com/office/drawing/2014/main" id="{56DEB4A6-E82F-4F64-8039-65B8255B8DCD}"/>
              </a:ext>
            </a:extLst>
          </p:cNvPr>
          <p:cNvPicPr>
            <a:picLocks noChangeAspect="1"/>
          </p:cNvPicPr>
          <p:nvPr/>
        </p:nvPicPr>
        <p:blipFill>
          <a:blip r:embed="rId2"/>
          <a:stretch>
            <a:fillRect/>
          </a:stretch>
        </p:blipFill>
        <p:spPr>
          <a:xfrm>
            <a:off x="367195" y="561048"/>
            <a:ext cx="4284887" cy="295323"/>
          </a:xfrm>
          <a:prstGeom prst="rect">
            <a:avLst/>
          </a:prstGeom>
          <a:noFill/>
          <a:ln cap="flat">
            <a:noFill/>
          </a:ln>
        </p:spPr>
      </p:pic>
    </p:spTree>
    <p:extLst>
      <p:ext uri="{BB962C8B-B14F-4D97-AF65-F5344CB8AC3E}">
        <p14:creationId xmlns:p14="http://schemas.microsoft.com/office/powerpoint/2010/main" val="16430685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3 x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0E599-F780-ECD3-19F9-91D258A63B47}"/>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3" name="Text Placeholder 2">
            <a:extLst>
              <a:ext uri="{FF2B5EF4-FFF2-40B4-BE49-F238E27FC236}">
                <a16:creationId xmlns:a16="http://schemas.microsoft.com/office/drawing/2014/main" id="{7AC0EFB5-CD43-2C73-892F-44435F420D85}"/>
              </a:ext>
            </a:extLst>
          </p:cNvPr>
          <p:cNvSpPr txBox="1">
            <a:spLocks noGrp="1"/>
          </p:cNvSpPr>
          <p:nvPr>
            <p:ph type="body" sz="quarter" idx="4294967295"/>
          </p:nvPr>
        </p:nvSpPr>
        <p:spPr>
          <a:xfrm>
            <a:off x="355601" y="738185"/>
            <a:ext cx="11477329" cy="39687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800" b="0" i="0" u="none" strike="noStrike" cap="none" spc="0" baseline="0">
                <a:solidFill>
                  <a:srgbClr val="7F7F7F"/>
                </a:solidFill>
                <a:uFillTx/>
                <a:latin typeface="Arial"/>
              </a:defRPr>
            </a:lvl1pPr>
          </a:lstStyle>
          <a:p>
            <a:pPr lvl="0"/>
            <a:r>
              <a:rPr lang="en-GB"/>
              <a:t>Sub-heading here 18pt</a:t>
            </a:r>
          </a:p>
        </p:txBody>
      </p:sp>
      <p:sp>
        <p:nvSpPr>
          <p:cNvPr id="4" name="Text Placeholder 17">
            <a:extLst>
              <a:ext uri="{FF2B5EF4-FFF2-40B4-BE49-F238E27FC236}">
                <a16:creationId xmlns:a16="http://schemas.microsoft.com/office/drawing/2014/main" id="{7EB811ED-6BDA-C9AB-2920-307A7B4E121B}"/>
              </a:ext>
            </a:extLst>
          </p:cNvPr>
          <p:cNvSpPr txBox="1">
            <a:spLocks noGrp="1"/>
          </p:cNvSpPr>
          <p:nvPr>
            <p:ph type="body" sz="quarter" idx="4294967295"/>
          </p:nvPr>
        </p:nvSpPr>
        <p:spPr>
          <a:xfrm>
            <a:off x="6096003" y="6393512"/>
            <a:ext cx="4670773" cy="197793"/>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600"/>
              </a:spcBef>
              <a:spcAft>
                <a:spcPts val="0"/>
              </a:spcAft>
              <a:buNone/>
              <a:tabLst/>
              <a:defRPr lang="en-GB" sz="800" b="0" i="0" u="none" strike="noStrike" cap="none" spc="0" baseline="0">
                <a:solidFill>
                  <a:srgbClr val="7F7F7F"/>
                </a:solidFill>
                <a:uFillTx/>
                <a:latin typeface="Arial"/>
              </a:defRPr>
            </a:lvl1pPr>
          </a:lstStyle>
          <a:p>
            <a:pPr lvl="0"/>
            <a:r>
              <a:rPr lang="en-GB"/>
              <a:t>Click to add footer text</a:t>
            </a:r>
          </a:p>
        </p:txBody>
      </p:sp>
      <p:sp>
        <p:nvSpPr>
          <p:cNvPr id="5" name="Slide Number Placeholder 5">
            <a:extLst>
              <a:ext uri="{FF2B5EF4-FFF2-40B4-BE49-F238E27FC236}">
                <a16:creationId xmlns:a16="http://schemas.microsoft.com/office/drawing/2014/main" id="{64AF14AC-9FC7-40C0-2F07-B0EBB0884665}"/>
              </a:ext>
            </a:extLst>
          </p:cNvPr>
          <p:cNvSpPr txBox="1">
            <a:spLocks noGrp="1"/>
          </p:cNvSpPr>
          <p:nvPr>
            <p:ph type="sldNum" sz="quarter" idx="8"/>
          </p:nvPr>
        </p:nvSpPr>
        <p:spPr/>
        <p:txBody>
          <a:bodyPr/>
          <a:lstStyle>
            <a:lvl1pPr>
              <a:defRPr/>
            </a:lvl1pPr>
          </a:lstStyle>
          <a:p>
            <a:pPr lvl="0"/>
            <a:fld id="{13EFB9D8-2B75-4A07-8C0E-5FDD01E84B6D}" type="slidenum">
              <a:t>‹#›</a:t>
            </a:fld>
            <a:endParaRPr lang="en-GB"/>
          </a:p>
        </p:txBody>
      </p:sp>
      <p:sp>
        <p:nvSpPr>
          <p:cNvPr id="6" name="Text Placeholder 2">
            <a:extLst>
              <a:ext uri="{FF2B5EF4-FFF2-40B4-BE49-F238E27FC236}">
                <a16:creationId xmlns:a16="http://schemas.microsoft.com/office/drawing/2014/main" id="{5EEA0B61-83AE-77DF-CB43-5447A7140CE8}"/>
              </a:ext>
            </a:extLst>
          </p:cNvPr>
          <p:cNvSpPr txBox="1">
            <a:spLocks noGrp="1"/>
          </p:cNvSpPr>
          <p:nvPr>
            <p:ph type="body" sz="quarter" idx="4294967295"/>
          </p:nvPr>
        </p:nvSpPr>
        <p:spPr>
          <a:xfrm>
            <a:off x="355601" y="1708154"/>
            <a:ext cx="3676646"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
        <p:nvSpPr>
          <p:cNvPr id="7" name="Text Placeholder 4">
            <a:extLst>
              <a:ext uri="{FF2B5EF4-FFF2-40B4-BE49-F238E27FC236}">
                <a16:creationId xmlns:a16="http://schemas.microsoft.com/office/drawing/2014/main" id="{7B5F5A02-9979-B3EC-4CD5-536787B64738}"/>
              </a:ext>
            </a:extLst>
          </p:cNvPr>
          <p:cNvSpPr txBox="1">
            <a:spLocks noGrp="1"/>
          </p:cNvSpPr>
          <p:nvPr>
            <p:ph type="body" sz="quarter" idx="4294967295"/>
          </p:nvPr>
        </p:nvSpPr>
        <p:spPr>
          <a:xfrm>
            <a:off x="4251319" y="1708154"/>
            <a:ext cx="3676646"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
        <p:nvSpPr>
          <p:cNvPr id="8" name="Text Placeholder 6">
            <a:extLst>
              <a:ext uri="{FF2B5EF4-FFF2-40B4-BE49-F238E27FC236}">
                <a16:creationId xmlns:a16="http://schemas.microsoft.com/office/drawing/2014/main" id="{36492363-1392-35CE-1B58-8FF626D778FD}"/>
              </a:ext>
            </a:extLst>
          </p:cNvPr>
          <p:cNvSpPr txBox="1">
            <a:spLocks noGrp="1"/>
          </p:cNvSpPr>
          <p:nvPr>
            <p:ph type="body" sz="quarter" idx="4294967295"/>
          </p:nvPr>
        </p:nvSpPr>
        <p:spPr>
          <a:xfrm>
            <a:off x="8140702" y="1708154"/>
            <a:ext cx="3676646"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Tree>
    <p:extLst>
      <p:ext uri="{BB962C8B-B14F-4D97-AF65-F5344CB8AC3E}">
        <p14:creationId xmlns:p14="http://schemas.microsoft.com/office/powerpoint/2010/main" val="10690362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4 x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28CFC-F053-C383-2660-09FF59C53FCA}"/>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3" name="Text Placeholder 2">
            <a:extLst>
              <a:ext uri="{FF2B5EF4-FFF2-40B4-BE49-F238E27FC236}">
                <a16:creationId xmlns:a16="http://schemas.microsoft.com/office/drawing/2014/main" id="{552BBBC5-324E-E662-E156-669A4A2404F9}"/>
              </a:ext>
            </a:extLst>
          </p:cNvPr>
          <p:cNvSpPr txBox="1">
            <a:spLocks noGrp="1"/>
          </p:cNvSpPr>
          <p:nvPr>
            <p:ph type="body" sz="quarter" idx="4294967295"/>
          </p:nvPr>
        </p:nvSpPr>
        <p:spPr>
          <a:xfrm>
            <a:off x="355601" y="738185"/>
            <a:ext cx="11477329" cy="39687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800" b="0" i="0" u="none" strike="noStrike" cap="none" spc="0" baseline="0">
                <a:solidFill>
                  <a:srgbClr val="7F7F7F"/>
                </a:solidFill>
                <a:uFillTx/>
                <a:latin typeface="Arial"/>
              </a:defRPr>
            </a:lvl1pPr>
          </a:lstStyle>
          <a:p>
            <a:pPr lvl="0"/>
            <a:r>
              <a:rPr lang="en-GB"/>
              <a:t>Sub-heading here 18pt</a:t>
            </a:r>
          </a:p>
        </p:txBody>
      </p:sp>
      <p:sp>
        <p:nvSpPr>
          <p:cNvPr id="4" name="Text Placeholder 17">
            <a:extLst>
              <a:ext uri="{FF2B5EF4-FFF2-40B4-BE49-F238E27FC236}">
                <a16:creationId xmlns:a16="http://schemas.microsoft.com/office/drawing/2014/main" id="{81EAACDC-242B-13C7-CD90-02B2409D00FA}"/>
              </a:ext>
            </a:extLst>
          </p:cNvPr>
          <p:cNvSpPr txBox="1">
            <a:spLocks noGrp="1"/>
          </p:cNvSpPr>
          <p:nvPr>
            <p:ph type="body" sz="quarter" idx="4294967295"/>
          </p:nvPr>
        </p:nvSpPr>
        <p:spPr>
          <a:xfrm>
            <a:off x="6096003" y="6393512"/>
            <a:ext cx="4670773" cy="197793"/>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600"/>
              </a:spcBef>
              <a:spcAft>
                <a:spcPts val="0"/>
              </a:spcAft>
              <a:buNone/>
              <a:tabLst/>
              <a:defRPr lang="en-GB" sz="800" b="0" i="0" u="none" strike="noStrike" cap="none" spc="0" baseline="0">
                <a:solidFill>
                  <a:srgbClr val="7F7F7F"/>
                </a:solidFill>
                <a:uFillTx/>
                <a:latin typeface="Arial"/>
              </a:defRPr>
            </a:lvl1pPr>
          </a:lstStyle>
          <a:p>
            <a:pPr lvl="0"/>
            <a:r>
              <a:rPr lang="en-GB"/>
              <a:t>Click to add footer text</a:t>
            </a:r>
          </a:p>
        </p:txBody>
      </p:sp>
      <p:sp>
        <p:nvSpPr>
          <p:cNvPr id="5" name="Slide Number Placeholder 5">
            <a:extLst>
              <a:ext uri="{FF2B5EF4-FFF2-40B4-BE49-F238E27FC236}">
                <a16:creationId xmlns:a16="http://schemas.microsoft.com/office/drawing/2014/main" id="{860302DE-E65D-A453-1CFE-50B8CD4F681B}"/>
              </a:ext>
            </a:extLst>
          </p:cNvPr>
          <p:cNvSpPr txBox="1">
            <a:spLocks noGrp="1"/>
          </p:cNvSpPr>
          <p:nvPr>
            <p:ph type="sldNum" sz="quarter" idx="8"/>
          </p:nvPr>
        </p:nvSpPr>
        <p:spPr/>
        <p:txBody>
          <a:bodyPr/>
          <a:lstStyle>
            <a:lvl1pPr>
              <a:defRPr/>
            </a:lvl1pPr>
          </a:lstStyle>
          <a:p>
            <a:pPr lvl="0"/>
            <a:fld id="{182BFE63-C8D3-4A9C-85C4-2AE392D57DB9}" type="slidenum">
              <a:t>‹#›</a:t>
            </a:fld>
            <a:endParaRPr lang="en-GB"/>
          </a:p>
        </p:txBody>
      </p:sp>
      <p:sp>
        <p:nvSpPr>
          <p:cNvPr id="6" name="Text Placeholder 2">
            <a:extLst>
              <a:ext uri="{FF2B5EF4-FFF2-40B4-BE49-F238E27FC236}">
                <a16:creationId xmlns:a16="http://schemas.microsoft.com/office/drawing/2014/main" id="{BD283B77-6CC2-271C-F8A8-52AE6B205AAA}"/>
              </a:ext>
            </a:extLst>
          </p:cNvPr>
          <p:cNvSpPr txBox="1">
            <a:spLocks noGrp="1"/>
          </p:cNvSpPr>
          <p:nvPr>
            <p:ph type="body" sz="quarter" idx="4294967295"/>
          </p:nvPr>
        </p:nvSpPr>
        <p:spPr>
          <a:xfrm>
            <a:off x="355601" y="1708154"/>
            <a:ext cx="2714625"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
        <p:nvSpPr>
          <p:cNvPr id="7" name="Text Placeholder 4">
            <a:extLst>
              <a:ext uri="{FF2B5EF4-FFF2-40B4-BE49-F238E27FC236}">
                <a16:creationId xmlns:a16="http://schemas.microsoft.com/office/drawing/2014/main" id="{86557160-A155-3B41-8CC5-56A4DA134FD9}"/>
              </a:ext>
            </a:extLst>
          </p:cNvPr>
          <p:cNvSpPr txBox="1">
            <a:spLocks noGrp="1"/>
          </p:cNvSpPr>
          <p:nvPr>
            <p:ph type="body" sz="quarter" idx="4294967295"/>
          </p:nvPr>
        </p:nvSpPr>
        <p:spPr>
          <a:xfrm>
            <a:off x="3279779" y="1708154"/>
            <a:ext cx="2714625"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
        <p:nvSpPr>
          <p:cNvPr id="8" name="Text Placeholder 6">
            <a:extLst>
              <a:ext uri="{FF2B5EF4-FFF2-40B4-BE49-F238E27FC236}">
                <a16:creationId xmlns:a16="http://schemas.microsoft.com/office/drawing/2014/main" id="{E73B54AE-2FB9-AEDA-E377-F05BFA2F17C9}"/>
              </a:ext>
            </a:extLst>
          </p:cNvPr>
          <p:cNvSpPr txBox="1">
            <a:spLocks noGrp="1"/>
          </p:cNvSpPr>
          <p:nvPr>
            <p:ph type="body" sz="quarter" idx="4294967295"/>
          </p:nvPr>
        </p:nvSpPr>
        <p:spPr>
          <a:xfrm>
            <a:off x="6197602" y="1708154"/>
            <a:ext cx="2714625"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
        <p:nvSpPr>
          <p:cNvPr id="9" name="Text Placeholder 8">
            <a:extLst>
              <a:ext uri="{FF2B5EF4-FFF2-40B4-BE49-F238E27FC236}">
                <a16:creationId xmlns:a16="http://schemas.microsoft.com/office/drawing/2014/main" id="{CBD3C786-580C-1246-976A-A27A925504B3}"/>
              </a:ext>
            </a:extLst>
          </p:cNvPr>
          <p:cNvSpPr txBox="1">
            <a:spLocks noGrp="1"/>
          </p:cNvSpPr>
          <p:nvPr>
            <p:ph type="body" sz="quarter" idx="4294967295"/>
          </p:nvPr>
        </p:nvSpPr>
        <p:spPr>
          <a:xfrm>
            <a:off x="9105896" y="1708154"/>
            <a:ext cx="2714625"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Tree>
    <p:extLst>
      <p:ext uri="{BB962C8B-B14F-4D97-AF65-F5344CB8AC3E}">
        <p14:creationId xmlns:p14="http://schemas.microsoft.com/office/powerpoint/2010/main" val="295833209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1B0031-6A25-9D96-40FC-FF24A6FA29D7}"/>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3" name="Text Placeholder 2">
            <a:extLst>
              <a:ext uri="{FF2B5EF4-FFF2-40B4-BE49-F238E27FC236}">
                <a16:creationId xmlns:a16="http://schemas.microsoft.com/office/drawing/2014/main" id="{25D3BE02-3EAE-7D07-FA9F-6A271AD2BEA6}"/>
              </a:ext>
            </a:extLst>
          </p:cNvPr>
          <p:cNvSpPr txBox="1">
            <a:spLocks noGrp="1"/>
          </p:cNvSpPr>
          <p:nvPr>
            <p:ph type="body" sz="quarter" idx="4294967295"/>
          </p:nvPr>
        </p:nvSpPr>
        <p:spPr>
          <a:xfrm>
            <a:off x="355601" y="738185"/>
            <a:ext cx="11477329" cy="39687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800" b="0" i="0" u="none" strike="noStrike" cap="none" spc="0" baseline="0">
                <a:solidFill>
                  <a:srgbClr val="7F7F7F"/>
                </a:solidFill>
                <a:uFillTx/>
                <a:latin typeface="Arial"/>
              </a:defRPr>
            </a:lvl1pPr>
          </a:lstStyle>
          <a:p>
            <a:pPr lvl="0"/>
            <a:r>
              <a:rPr lang="en-GB"/>
              <a:t>Sub-heading here 18pt</a:t>
            </a:r>
          </a:p>
        </p:txBody>
      </p:sp>
      <p:sp>
        <p:nvSpPr>
          <p:cNvPr id="4" name="Text Placeholder 17">
            <a:extLst>
              <a:ext uri="{FF2B5EF4-FFF2-40B4-BE49-F238E27FC236}">
                <a16:creationId xmlns:a16="http://schemas.microsoft.com/office/drawing/2014/main" id="{95098628-7535-D5C8-2F0D-B3FACB57E2DF}"/>
              </a:ext>
            </a:extLst>
          </p:cNvPr>
          <p:cNvSpPr txBox="1">
            <a:spLocks noGrp="1"/>
          </p:cNvSpPr>
          <p:nvPr>
            <p:ph type="body" sz="quarter" idx="4294967295"/>
          </p:nvPr>
        </p:nvSpPr>
        <p:spPr>
          <a:xfrm>
            <a:off x="6096003" y="6393512"/>
            <a:ext cx="4670773" cy="197793"/>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600"/>
              </a:spcBef>
              <a:spcAft>
                <a:spcPts val="0"/>
              </a:spcAft>
              <a:buNone/>
              <a:tabLst/>
              <a:defRPr lang="en-GB" sz="800" b="0" i="0" u="none" strike="noStrike" cap="none" spc="0" baseline="0">
                <a:solidFill>
                  <a:srgbClr val="7F7F7F"/>
                </a:solidFill>
                <a:uFillTx/>
                <a:latin typeface="Arial"/>
              </a:defRPr>
            </a:lvl1pPr>
          </a:lstStyle>
          <a:p>
            <a:pPr lvl="0"/>
            <a:r>
              <a:rPr lang="en-GB"/>
              <a:t>Click to add footer text</a:t>
            </a:r>
          </a:p>
        </p:txBody>
      </p:sp>
      <p:sp>
        <p:nvSpPr>
          <p:cNvPr id="5" name="Slide Number Placeholder 5">
            <a:extLst>
              <a:ext uri="{FF2B5EF4-FFF2-40B4-BE49-F238E27FC236}">
                <a16:creationId xmlns:a16="http://schemas.microsoft.com/office/drawing/2014/main" id="{9B021A75-106E-D7AA-72C1-EB86FB2B4F60}"/>
              </a:ext>
            </a:extLst>
          </p:cNvPr>
          <p:cNvSpPr txBox="1">
            <a:spLocks noGrp="1"/>
          </p:cNvSpPr>
          <p:nvPr>
            <p:ph type="sldNum" sz="quarter" idx="8"/>
          </p:nvPr>
        </p:nvSpPr>
        <p:spPr/>
        <p:txBody>
          <a:bodyPr/>
          <a:lstStyle>
            <a:lvl1pPr>
              <a:defRPr/>
            </a:lvl1pPr>
          </a:lstStyle>
          <a:p>
            <a:pPr lvl="0"/>
            <a:fld id="{EDD1A3D3-861D-4189-BBCB-1A60E8248E5D}" type="slidenum">
              <a:t>‹#›</a:t>
            </a:fld>
            <a:endParaRPr lang="en-GB"/>
          </a:p>
        </p:txBody>
      </p:sp>
    </p:spTree>
    <p:extLst>
      <p:ext uri="{BB962C8B-B14F-4D97-AF65-F5344CB8AC3E}">
        <p14:creationId xmlns:p14="http://schemas.microsoft.com/office/powerpoint/2010/main" val="233186990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2 x content with space 1">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51C6FC5-6F86-199A-1357-DA0FE0CF363E}"/>
              </a:ext>
            </a:extLst>
          </p:cNvPr>
          <p:cNvSpPr txBox="1">
            <a:spLocks noGrp="1"/>
          </p:cNvSpPr>
          <p:nvPr>
            <p:ph type="sldNum" sz="quarter" idx="8"/>
          </p:nvPr>
        </p:nvSpPr>
        <p:spPr/>
        <p:txBody>
          <a:bodyPr/>
          <a:lstStyle>
            <a:lvl1pPr>
              <a:defRPr/>
            </a:lvl1pPr>
          </a:lstStyle>
          <a:p>
            <a:pPr lvl="0"/>
            <a:fld id="{6649DE6E-5312-40B5-B488-E19D8F2C67ED}" type="slidenum">
              <a:t>‹#›</a:t>
            </a:fld>
            <a:endParaRPr lang="en-GB"/>
          </a:p>
        </p:txBody>
      </p:sp>
      <p:sp>
        <p:nvSpPr>
          <p:cNvPr id="3" name="Title Placeholder 1">
            <a:extLst>
              <a:ext uri="{FF2B5EF4-FFF2-40B4-BE49-F238E27FC236}">
                <a16:creationId xmlns:a16="http://schemas.microsoft.com/office/drawing/2014/main" id="{126566D2-D455-2DE5-1A55-F5B450CF0804}"/>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4" name="Text Placeholder 2">
            <a:extLst>
              <a:ext uri="{FF2B5EF4-FFF2-40B4-BE49-F238E27FC236}">
                <a16:creationId xmlns:a16="http://schemas.microsoft.com/office/drawing/2014/main" id="{4B879E85-D7F6-D30B-CF41-0D33184FD94C}"/>
              </a:ext>
            </a:extLst>
          </p:cNvPr>
          <p:cNvSpPr txBox="1">
            <a:spLocks noGrp="1"/>
          </p:cNvSpPr>
          <p:nvPr>
            <p:ph type="body" sz="quarter" idx="4294967295"/>
          </p:nvPr>
        </p:nvSpPr>
        <p:spPr>
          <a:xfrm>
            <a:off x="355601" y="738185"/>
            <a:ext cx="11477329" cy="39687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800" b="0" i="0" u="none" strike="noStrike" cap="none" spc="0" baseline="0">
                <a:solidFill>
                  <a:srgbClr val="7F7F7F"/>
                </a:solidFill>
                <a:uFillTx/>
                <a:latin typeface="Arial"/>
              </a:defRPr>
            </a:lvl1pPr>
          </a:lstStyle>
          <a:p>
            <a:pPr lvl="0"/>
            <a:r>
              <a:rPr lang="en-GB"/>
              <a:t>Sub-heading here 18pt</a:t>
            </a:r>
          </a:p>
        </p:txBody>
      </p:sp>
      <p:sp>
        <p:nvSpPr>
          <p:cNvPr id="5" name="Text Placeholder 7">
            <a:extLst>
              <a:ext uri="{FF2B5EF4-FFF2-40B4-BE49-F238E27FC236}">
                <a16:creationId xmlns:a16="http://schemas.microsoft.com/office/drawing/2014/main" id="{204C5D0B-C45D-1070-93B8-4CD0B257B778}"/>
              </a:ext>
            </a:extLst>
          </p:cNvPr>
          <p:cNvSpPr txBox="1">
            <a:spLocks noGrp="1"/>
          </p:cNvSpPr>
          <p:nvPr>
            <p:ph type="body" sz="quarter" idx="4294967295"/>
          </p:nvPr>
        </p:nvSpPr>
        <p:spPr>
          <a:xfrm>
            <a:off x="355601" y="1310326"/>
            <a:ext cx="11468103" cy="381003"/>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600" b="0" i="0" u="none" strike="noStrike" cap="none" spc="0" baseline="0">
                <a:solidFill>
                  <a:srgbClr val="7F7F7F"/>
                </a:solidFill>
                <a:uFillTx/>
                <a:latin typeface="Arial"/>
              </a:defRPr>
            </a:lvl1pPr>
          </a:lstStyle>
          <a:p>
            <a:pPr lvl="0"/>
            <a:r>
              <a:rPr lang="en-GB"/>
              <a:t>Extra heading here 16pt</a:t>
            </a:r>
          </a:p>
        </p:txBody>
      </p:sp>
      <p:sp>
        <p:nvSpPr>
          <p:cNvPr id="6" name="Text Placeholder 6">
            <a:extLst>
              <a:ext uri="{FF2B5EF4-FFF2-40B4-BE49-F238E27FC236}">
                <a16:creationId xmlns:a16="http://schemas.microsoft.com/office/drawing/2014/main" id="{5EF5CCBF-014E-B572-B3E3-6B96903BB2B6}"/>
              </a:ext>
            </a:extLst>
          </p:cNvPr>
          <p:cNvSpPr txBox="1">
            <a:spLocks noGrp="1"/>
          </p:cNvSpPr>
          <p:nvPr>
            <p:ph type="body" sz="quarter" idx="4294967295"/>
          </p:nvPr>
        </p:nvSpPr>
        <p:spPr>
          <a:xfrm>
            <a:off x="355601" y="1708154"/>
            <a:ext cx="5626102"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br>
              <a:rPr lang="en-GB"/>
            </a:br>
            <a:r>
              <a:rPr lang="en-US"/>
              <a:t>This is dummy text, it is not meant to be read. It is here to show how this slide will look when populated with real text.</a:t>
            </a:r>
            <a:br>
              <a:rPr lang="en-US"/>
            </a:br>
            <a:r>
              <a:rPr lang="en-US"/>
              <a:t>This is dummy text, it is not meant to be read. It is here to show how this slide will look when populated with real text.</a:t>
            </a:r>
            <a:br>
              <a:rPr lang="en-US"/>
            </a:br>
            <a:r>
              <a:rPr lang="en-US"/>
              <a:t>This is dummy text, it is not meant to be read. It is here to show how this slide will look when populated with real text.</a:t>
            </a:r>
          </a:p>
        </p:txBody>
      </p:sp>
    </p:spTree>
    <p:extLst>
      <p:ext uri="{BB962C8B-B14F-4D97-AF65-F5344CB8AC3E}">
        <p14:creationId xmlns:p14="http://schemas.microsoft.com/office/powerpoint/2010/main" val="427677613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2 x column with space 2">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7DE7293B-8642-2631-4B5F-82140966A056}"/>
              </a:ext>
            </a:extLst>
          </p:cNvPr>
          <p:cNvSpPr txBox="1">
            <a:spLocks noGrp="1"/>
          </p:cNvSpPr>
          <p:nvPr>
            <p:ph type="sldNum" sz="quarter" idx="8"/>
          </p:nvPr>
        </p:nvSpPr>
        <p:spPr/>
        <p:txBody>
          <a:bodyPr/>
          <a:lstStyle>
            <a:lvl1pPr>
              <a:defRPr/>
            </a:lvl1pPr>
          </a:lstStyle>
          <a:p>
            <a:pPr lvl="0"/>
            <a:fld id="{A0A1247D-9B82-4440-AEC1-6886D43702D9}" type="slidenum">
              <a:t>‹#›</a:t>
            </a:fld>
            <a:endParaRPr lang="en-GB"/>
          </a:p>
        </p:txBody>
      </p:sp>
      <p:sp>
        <p:nvSpPr>
          <p:cNvPr id="3" name="Title Placeholder 1">
            <a:extLst>
              <a:ext uri="{FF2B5EF4-FFF2-40B4-BE49-F238E27FC236}">
                <a16:creationId xmlns:a16="http://schemas.microsoft.com/office/drawing/2014/main" id="{66DB6E51-6D09-E00D-54B3-43DF6FE40CE4}"/>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4" name="Text Placeholder 2">
            <a:extLst>
              <a:ext uri="{FF2B5EF4-FFF2-40B4-BE49-F238E27FC236}">
                <a16:creationId xmlns:a16="http://schemas.microsoft.com/office/drawing/2014/main" id="{B8EB8B78-E67A-C399-AF37-60D41E865224}"/>
              </a:ext>
            </a:extLst>
          </p:cNvPr>
          <p:cNvSpPr txBox="1">
            <a:spLocks noGrp="1"/>
          </p:cNvSpPr>
          <p:nvPr>
            <p:ph type="body" sz="quarter" idx="4294967295"/>
          </p:nvPr>
        </p:nvSpPr>
        <p:spPr>
          <a:xfrm>
            <a:off x="355601" y="738185"/>
            <a:ext cx="11477329" cy="39687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800" b="0" i="0" u="none" strike="noStrike" cap="none" spc="0" baseline="0">
                <a:solidFill>
                  <a:srgbClr val="7F7F7F"/>
                </a:solidFill>
                <a:uFillTx/>
                <a:latin typeface="Arial"/>
              </a:defRPr>
            </a:lvl1pPr>
          </a:lstStyle>
          <a:p>
            <a:pPr lvl="0"/>
            <a:r>
              <a:rPr lang="en-GB"/>
              <a:t>Sub-heading here 18pt</a:t>
            </a:r>
          </a:p>
        </p:txBody>
      </p:sp>
      <p:sp>
        <p:nvSpPr>
          <p:cNvPr id="5" name="Text Placeholder 7">
            <a:extLst>
              <a:ext uri="{FF2B5EF4-FFF2-40B4-BE49-F238E27FC236}">
                <a16:creationId xmlns:a16="http://schemas.microsoft.com/office/drawing/2014/main" id="{997D022C-7265-10E3-70AC-B998440C1FF9}"/>
              </a:ext>
            </a:extLst>
          </p:cNvPr>
          <p:cNvSpPr txBox="1">
            <a:spLocks noGrp="1"/>
          </p:cNvSpPr>
          <p:nvPr>
            <p:ph type="body" sz="quarter" idx="4294967295"/>
          </p:nvPr>
        </p:nvSpPr>
        <p:spPr>
          <a:xfrm>
            <a:off x="6191246" y="1310326"/>
            <a:ext cx="5638803" cy="381003"/>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600" b="0" i="0" u="none" strike="noStrike" cap="none" spc="0" baseline="0">
                <a:solidFill>
                  <a:srgbClr val="7F7F7F"/>
                </a:solidFill>
                <a:uFillTx/>
                <a:latin typeface="Arial"/>
              </a:defRPr>
            </a:lvl1pPr>
          </a:lstStyle>
          <a:p>
            <a:pPr lvl="0"/>
            <a:r>
              <a:rPr lang="en-GB"/>
              <a:t>Extra heading here 16pt</a:t>
            </a:r>
          </a:p>
        </p:txBody>
      </p:sp>
      <p:sp>
        <p:nvSpPr>
          <p:cNvPr id="6" name="Text Placeholder 7">
            <a:extLst>
              <a:ext uri="{FF2B5EF4-FFF2-40B4-BE49-F238E27FC236}">
                <a16:creationId xmlns:a16="http://schemas.microsoft.com/office/drawing/2014/main" id="{233E72A2-FBA0-A396-9D04-FF2CC46D01D5}"/>
              </a:ext>
            </a:extLst>
          </p:cNvPr>
          <p:cNvSpPr txBox="1">
            <a:spLocks noGrp="1"/>
          </p:cNvSpPr>
          <p:nvPr>
            <p:ph type="body" sz="quarter" idx="4294967295"/>
          </p:nvPr>
        </p:nvSpPr>
        <p:spPr>
          <a:xfrm>
            <a:off x="6191246" y="1708154"/>
            <a:ext cx="5638803"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br>
              <a:rPr lang="en-GB"/>
            </a:br>
            <a:r>
              <a:rPr lang="en-US"/>
              <a:t>This is dummy text, it is not meant to be read. It is here to show how this slide will look when populated with real text.</a:t>
            </a:r>
            <a:br>
              <a:rPr lang="en-US"/>
            </a:br>
            <a:r>
              <a:rPr lang="en-US"/>
              <a:t>This is dummy text, it is not meant to be read. It is here to show how this slide will look when populated with real text.</a:t>
            </a:r>
            <a:br>
              <a:rPr lang="en-US"/>
            </a:br>
            <a:r>
              <a:rPr lang="en-US"/>
              <a:t>This is dummy text, it is not meant to be read. It is here to show how this slide will look when populated with real text.</a:t>
            </a:r>
          </a:p>
        </p:txBody>
      </p:sp>
    </p:spTree>
    <p:extLst>
      <p:ext uri="{BB962C8B-B14F-4D97-AF65-F5344CB8AC3E}">
        <p14:creationId xmlns:p14="http://schemas.microsoft.com/office/powerpoint/2010/main" val="414000339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hit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9930A14-3182-95DE-5519-53BC1D3095D1}"/>
              </a:ext>
            </a:extLst>
          </p:cNvPr>
          <p:cNvSpPr txBox="1">
            <a:spLocks noGrp="1"/>
          </p:cNvSpPr>
          <p:nvPr>
            <p:ph type="sldNum" sz="quarter" idx="8"/>
          </p:nvPr>
        </p:nvSpPr>
        <p:spPr/>
        <p:txBody>
          <a:bodyPr/>
          <a:lstStyle>
            <a:lvl1pPr>
              <a:defRPr/>
            </a:lvl1pPr>
          </a:lstStyle>
          <a:p>
            <a:pPr lvl="0"/>
            <a:fld id="{FEB17BD7-B36E-4484-8339-230382FD9939}" type="slidenum">
              <a:t>‹#›</a:t>
            </a:fld>
            <a:endParaRPr lang="en-GB"/>
          </a:p>
        </p:txBody>
      </p:sp>
    </p:spTree>
    <p:extLst>
      <p:ext uri="{BB962C8B-B14F-4D97-AF65-F5344CB8AC3E}">
        <p14:creationId xmlns:p14="http://schemas.microsoft.com/office/powerpoint/2010/main" val="56452664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easurements">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791802C7-722B-73C7-DC74-1FED2500CC9F}"/>
              </a:ext>
            </a:extLst>
          </p:cNvPr>
          <p:cNvSpPr txBox="1">
            <a:spLocks noGrp="1"/>
          </p:cNvSpPr>
          <p:nvPr>
            <p:ph type="sldNum" sz="quarter" idx="8"/>
          </p:nvPr>
        </p:nvSpPr>
        <p:spPr/>
        <p:txBody>
          <a:bodyPr/>
          <a:lstStyle>
            <a:lvl1pPr>
              <a:defRPr/>
            </a:lvl1pPr>
          </a:lstStyle>
          <a:p>
            <a:pPr lvl="0"/>
            <a:fld id="{61ABF8B0-C5C5-4A40-A738-94D946C61E4F}" type="slidenum">
              <a:t>‹#›</a:t>
            </a:fld>
            <a:endParaRPr lang="en-GB"/>
          </a:p>
        </p:txBody>
      </p:sp>
      <p:grpSp>
        <p:nvGrpSpPr>
          <p:cNvPr id="3" name="Group 3">
            <a:extLst>
              <a:ext uri="{FF2B5EF4-FFF2-40B4-BE49-F238E27FC236}">
                <a16:creationId xmlns:a16="http://schemas.microsoft.com/office/drawing/2014/main" id="{801C79AF-11DB-D6B9-7544-C0428DDCFFB7}"/>
              </a:ext>
            </a:extLst>
          </p:cNvPr>
          <p:cNvGrpSpPr/>
          <p:nvPr/>
        </p:nvGrpSpPr>
        <p:grpSpPr>
          <a:xfrm>
            <a:off x="-1143000" y="-438326"/>
            <a:ext cx="13715999" cy="6744832"/>
            <a:chOff x="-1143000" y="-438326"/>
            <a:chExt cx="13715999" cy="6744832"/>
          </a:xfrm>
        </p:grpSpPr>
        <p:cxnSp>
          <p:nvCxnSpPr>
            <p:cNvPr id="4" name="Straight Connector 4">
              <a:extLst>
                <a:ext uri="{FF2B5EF4-FFF2-40B4-BE49-F238E27FC236}">
                  <a16:creationId xmlns:a16="http://schemas.microsoft.com/office/drawing/2014/main" id="{E531AC9F-06B0-30A5-4362-A4CFA292D0D2}"/>
                </a:ext>
              </a:extLst>
            </p:cNvPr>
            <p:cNvCxnSpPr/>
            <p:nvPr/>
          </p:nvCxnSpPr>
          <p:spPr>
            <a:xfrm>
              <a:off x="11826877" y="-265724"/>
              <a:ext cx="0" cy="179999"/>
            </a:xfrm>
            <a:prstGeom prst="straightConnector1">
              <a:avLst/>
            </a:prstGeom>
            <a:noFill/>
            <a:ln w="6345" cap="flat">
              <a:solidFill>
                <a:srgbClr val="F2DA64"/>
              </a:solidFill>
              <a:prstDash val="solid"/>
              <a:miter/>
            </a:ln>
          </p:spPr>
        </p:cxnSp>
        <p:cxnSp>
          <p:nvCxnSpPr>
            <p:cNvPr id="5" name="Straight Connector 5">
              <a:extLst>
                <a:ext uri="{FF2B5EF4-FFF2-40B4-BE49-F238E27FC236}">
                  <a16:creationId xmlns:a16="http://schemas.microsoft.com/office/drawing/2014/main" id="{13652B7A-8AE8-13A0-4177-76B45B860EE9}"/>
                </a:ext>
              </a:extLst>
            </p:cNvPr>
            <p:cNvCxnSpPr/>
            <p:nvPr/>
          </p:nvCxnSpPr>
          <p:spPr>
            <a:xfrm>
              <a:off x="-256196" y="1138235"/>
              <a:ext cx="180000" cy="0"/>
            </a:xfrm>
            <a:prstGeom prst="straightConnector1">
              <a:avLst/>
            </a:prstGeom>
            <a:noFill/>
            <a:ln w="6345" cap="flat">
              <a:solidFill>
                <a:srgbClr val="F2DA64"/>
              </a:solidFill>
              <a:prstDash val="solid"/>
              <a:miter/>
            </a:ln>
          </p:spPr>
        </p:cxnSp>
        <p:cxnSp>
          <p:nvCxnSpPr>
            <p:cNvPr id="6" name="Straight Connector 6">
              <a:extLst>
                <a:ext uri="{FF2B5EF4-FFF2-40B4-BE49-F238E27FC236}">
                  <a16:creationId xmlns:a16="http://schemas.microsoft.com/office/drawing/2014/main" id="{1F83575F-437A-79CB-DD7C-1A2B3020D2B7}"/>
                </a:ext>
              </a:extLst>
            </p:cNvPr>
            <p:cNvCxnSpPr/>
            <p:nvPr/>
          </p:nvCxnSpPr>
          <p:spPr>
            <a:xfrm>
              <a:off x="-256196" y="1710266"/>
              <a:ext cx="180000" cy="0"/>
            </a:xfrm>
            <a:prstGeom prst="straightConnector1">
              <a:avLst/>
            </a:prstGeom>
            <a:noFill/>
            <a:ln w="6345" cap="flat">
              <a:solidFill>
                <a:srgbClr val="F2DA64"/>
              </a:solidFill>
              <a:prstDash val="solid"/>
              <a:miter/>
            </a:ln>
          </p:spPr>
        </p:cxnSp>
        <p:cxnSp>
          <p:nvCxnSpPr>
            <p:cNvPr id="7" name="Straight Connector 7">
              <a:extLst>
                <a:ext uri="{FF2B5EF4-FFF2-40B4-BE49-F238E27FC236}">
                  <a16:creationId xmlns:a16="http://schemas.microsoft.com/office/drawing/2014/main" id="{5173D362-4AE4-CAA3-428A-6C624CEEA7CC}"/>
                </a:ext>
              </a:extLst>
            </p:cNvPr>
            <p:cNvCxnSpPr/>
            <p:nvPr/>
          </p:nvCxnSpPr>
          <p:spPr>
            <a:xfrm>
              <a:off x="-256196" y="6119996"/>
              <a:ext cx="180000" cy="0"/>
            </a:xfrm>
            <a:prstGeom prst="straightConnector1">
              <a:avLst/>
            </a:prstGeom>
            <a:noFill/>
            <a:ln w="6345" cap="flat">
              <a:solidFill>
                <a:srgbClr val="F2DA64"/>
              </a:solidFill>
              <a:prstDash val="solid"/>
              <a:miter/>
            </a:ln>
          </p:spPr>
        </p:cxnSp>
        <p:sp>
          <p:nvSpPr>
            <p:cNvPr id="8" name="TextBox 8">
              <a:extLst>
                <a:ext uri="{FF2B5EF4-FFF2-40B4-BE49-F238E27FC236}">
                  <a16:creationId xmlns:a16="http://schemas.microsoft.com/office/drawing/2014/main" id="{1FCB42FA-C198-1A97-1141-0CF50FB23ED7}"/>
                </a:ext>
              </a:extLst>
            </p:cNvPr>
            <p:cNvSpPr txBox="1"/>
            <p:nvPr/>
          </p:nvSpPr>
          <p:spPr>
            <a:xfrm>
              <a:off x="-747714" y="1075581"/>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3.16cm</a:t>
              </a:r>
            </a:p>
          </p:txBody>
        </p:sp>
        <p:cxnSp>
          <p:nvCxnSpPr>
            <p:cNvPr id="9" name="Straight Connector 9">
              <a:extLst>
                <a:ext uri="{FF2B5EF4-FFF2-40B4-BE49-F238E27FC236}">
                  <a16:creationId xmlns:a16="http://schemas.microsoft.com/office/drawing/2014/main" id="{378089EA-5EEE-E9F5-6B21-29718A011F6D}"/>
                </a:ext>
              </a:extLst>
            </p:cNvPr>
            <p:cNvCxnSpPr/>
            <p:nvPr/>
          </p:nvCxnSpPr>
          <p:spPr>
            <a:xfrm>
              <a:off x="-256196" y="2282296"/>
              <a:ext cx="180000" cy="0"/>
            </a:xfrm>
            <a:prstGeom prst="straightConnector1">
              <a:avLst/>
            </a:prstGeom>
            <a:noFill/>
            <a:ln w="6345" cap="flat">
              <a:solidFill>
                <a:srgbClr val="F2DA64"/>
              </a:solidFill>
              <a:prstDash val="solid"/>
              <a:miter/>
            </a:ln>
          </p:spPr>
        </p:cxnSp>
        <p:cxnSp>
          <p:nvCxnSpPr>
            <p:cNvPr id="10" name="Straight Connector 10">
              <a:extLst>
                <a:ext uri="{FF2B5EF4-FFF2-40B4-BE49-F238E27FC236}">
                  <a16:creationId xmlns:a16="http://schemas.microsoft.com/office/drawing/2014/main" id="{CE4A3735-D99C-F72B-A573-525F621D279B}"/>
                </a:ext>
              </a:extLst>
            </p:cNvPr>
            <p:cNvCxnSpPr/>
            <p:nvPr/>
          </p:nvCxnSpPr>
          <p:spPr>
            <a:xfrm>
              <a:off x="-256196" y="2854327"/>
              <a:ext cx="180000" cy="0"/>
            </a:xfrm>
            <a:prstGeom prst="straightConnector1">
              <a:avLst/>
            </a:prstGeom>
            <a:noFill/>
            <a:ln w="6345" cap="flat">
              <a:solidFill>
                <a:srgbClr val="F2DA64"/>
              </a:solidFill>
              <a:prstDash val="solid"/>
              <a:miter/>
            </a:ln>
          </p:spPr>
        </p:cxnSp>
        <p:cxnSp>
          <p:nvCxnSpPr>
            <p:cNvPr id="11" name="Straight Connector 11">
              <a:extLst>
                <a:ext uri="{FF2B5EF4-FFF2-40B4-BE49-F238E27FC236}">
                  <a16:creationId xmlns:a16="http://schemas.microsoft.com/office/drawing/2014/main" id="{75FEC1D5-38E3-2E9E-D83C-0A5293481766}"/>
                </a:ext>
              </a:extLst>
            </p:cNvPr>
            <p:cNvCxnSpPr/>
            <p:nvPr/>
          </p:nvCxnSpPr>
          <p:spPr>
            <a:xfrm>
              <a:off x="-256196" y="3426357"/>
              <a:ext cx="180000" cy="0"/>
            </a:xfrm>
            <a:prstGeom prst="straightConnector1">
              <a:avLst/>
            </a:prstGeom>
            <a:noFill/>
            <a:ln w="6345" cap="flat">
              <a:solidFill>
                <a:srgbClr val="F2DA64"/>
              </a:solidFill>
              <a:prstDash val="solid"/>
              <a:miter/>
            </a:ln>
          </p:spPr>
        </p:cxnSp>
        <p:cxnSp>
          <p:nvCxnSpPr>
            <p:cNvPr id="12" name="Straight Connector 12">
              <a:extLst>
                <a:ext uri="{FF2B5EF4-FFF2-40B4-BE49-F238E27FC236}">
                  <a16:creationId xmlns:a16="http://schemas.microsoft.com/office/drawing/2014/main" id="{90917C13-0A41-4C99-708C-FE0089A1732B}"/>
                </a:ext>
              </a:extLst>
            </p:cNvPr>
            <p:cNvCxnSpPr/>
            <p:nvPr/>
          </p:nvCxnSpPr>
          <p:spPr>
            <a:xfrm>
              <a:off x="-256196" y="3998378"/>
              <a:ext cx="180000" cy="0"/>
            </a:xfrm>
            <a:prstGeom prst="straightConnector1">
              <a:avLst/>
            </a:prstGeom>
            <a:noFill/>
            <a:ln w="6345" cap="flat">
              <a:solidFill>
                <a:srgbClr val="F2DA64"/>
              </a:solidFill>
              <a:prstDash val="solid"/>
              <a:miter/>
            </a:ln>
          </p:spPr>
        </p:cxnSp>
        <p:cxnSp>
          <p:nvCxnSpPr>
            <p:cNvPr id="13" name="Straight Connector 13">
              <a:extLst>
                <a:ext uri="{FF2B5EF4-FFF2-40B4-BE49-F238E27FC236}">
                  <a16:creationId xmlns:a16="http://schemas.microsoft.com/office/drawing/2014/main" id="{34A8CA06-0D74-E776-E1D6-BDA4D7A26873}"/>
                </a:ext>
              </a:extLst>
            </p:cNvPr>
            <p:cNvCxnSpPr/>
            <p:nvPr/>
          </p:nvCxnSpPr>
          <p:spPr>
            <a:xfrm>
              <a:off x="-256196" y="4570408"/>
              <a:ext cx="180000" cy="0"/>
            </a:xfrm>
            <a:prstGeom prst="straightConnector1">
              <a:avLst/>
            </a:prstGeom>
            <a:noFill/>
            <a:ln w="6345" cap="flat">
              <a:solidFill>
                <a:srgbClr val="F2DA64"/>
              </a:solidFill>
              <a:prstDash val="solid"/>
              <a:miter/>
            </a:ln>
          </p:spPr>
        </p:cxnSp>
        <p:cxnSp>
          <p:nvCxnSpPr>
            <p:cNvPr id="14" name="Straight Connector 14">
              <a:extLst>
                <a:ext uri="{FF2B5EF4-FFF2-40B4-BE49-F238E27FC236}">
                  <a16:creationId xmlns:a16="http://schemas.microsoft.com/office/drawing/2014/main" id="{97482E25-1ECD-2D72-83D4-0A6FE3E6CF28}"/>
                </a:ext>
              </a:extLst>
            </p:cNvPr>
            <p:cNvCxnSpPr/>
            <p:nvPr/>
          </p:nvCxnSpPr>
          <p:spPr>
            <a:xfrm>
              <a:off x="-256196" y="5142439"/>
              <a:ext cx="180000" cy="0"/>
            </a:xfrm>
            <a:prstGeom prst="straightConnector1">
              <a:avLst/>
            </a:prstGeom>
            <a:noFill/>
            <a:ln w="6345" cap="flat">
              <a:solidFill>
                <a:srgbClr val="F2DA64"/>
              </a:solidFill>
              <a:prstDash val="solid"/>
              <a:miter/>
            </a:ln>
          </p:spPr>
        </p:cxnSp>
        <p:cxnSp>
          <p:nvCxnSpPr>
            <p:cNvPr id="15" name="Straight Connector 15">
              <a:extLst>
                <a:ext uri="{FF2B5EF4-FFF2-40B4-BE49-F238E27FC236}">
                  <a16:creationId xmlns:a16="http://schemas.microsoft.com/office/drawing/2014/main" id="{15836E2D-9496-A229-AB69-8BB5CE38A05A}"/>
                </a:ext>
              </a:extLst>
            </p:cNvPr>
            <p:cNvCxnSpPr/>
            <p:nvPr/>
          </p:nvCxnSpPr>
          <p:spPr>
            <a:xfrm>
              <a:off x="-256196" y="5714469"/>
              <a:ext cx="180000" cy="0"/>
            </a:xfrm>
            <a:prstGeom prst="straightConnector1">
              <a:avLst/>
            </a:prstGeom>
            <a:noFill/>
            <a:ln w="6345" cap="flat">
              <a:solidFill>
                <a:srgbClr val="F2DA64"/>
              </a:solidFill>
              <a:prstDash val="solid"/>
              <a:miter/>
            </a:ln>
          </p:spPr>
        </p:cxnSp>
        <p:cxnSp>
          <p:nvCxnSpPr>
            <p:cNvPr id="16" name="Straight Connector 16">
              <a:extLst>
                <a:ext uri="{FF2B5EF4-FFF2-40B4-BE49-F238E27FC236}">
                  <a16:creationId xmlns:a16="http://schemas.microsoft.com/office/drawing/2014/main" id="{92ABDFA1-5306-0A6E-3494-A9B4B5F8DD52}"/>
                </a:ext>
              </a:extLst>
            </p:cNvPr>
            <p:cNvCxnSpPr/>
            <p:nvPr/>
          </p:nvCxnSpPr>
          <p:spPr>
            <a:xfrm>
              <a:off x="1149345" y="-265724"/>
              <a:ext cx="0" cy="179999"/>
            </a:xfrm>
            <a:prstGeom prst="straightConnector1">
              <a:avLst/>
            </a:prstGeom>
            <a:noFill/>
            <a:ln w="6345" cap="flat">
              <a:solidFill>
                <a:srgbClr val="F2DA64"/>
              </a:solidFill>
              <a:prstDash val="solid"/>
              <a:miter/>
            </a:ln>
          </p:spPr>
        </p:cxnSp>
        <p:cxnSp>
          <p:nvCxnSpPr>
            <p:cNvPr id="17" name="Straight Connector 17">
              <a:extLst>
                <a:ext uri="{FF2B5EF4-FFF2-40B4-BE49-F238E27FC236}">
                  <a16:creationId xmlns:a16="http://schemas.microsoft.com/office/drawing/2014/main" id="{82EA1D93-1B2E-7D98-85E2-AB6D8F4B1AE1}"/>
                </a:ext>
              </a:extLst>
            </p:cNvPr>
            <p:cNvCxnSpPr/>
            <p:nvPr/>
          </p:nvCxnSpPr>
          <p:spPr>
            <a:xfrm>
              <a:off x="2120036" y="-265724"/>
              <a:ext cx="0" cy="179999"/>
            </a:xfrm>
            <a:prstGeom prst="straightConnector1">
              <a:avLst/>
            </a:prstGeom>
            <a:noFill/>
            <a:ln w="6345" cap="flat">
              <a:solidFill>
                <a:srgbClr val="F2DA64"/>
              </a:solidFill>
              <a:prstDash val="solid"/>
              <a:miter/>
            </a:ln>
          </p:spPr>
        </p:cxnSp>
        <p:cxnSp>
          <p:nvCxnSpPr>
            <p:cNvPr id="18" name="Straight Connector 18">
              <a:extLst>
                <a:ext uri="{FF2B5EF4-FFF2-40B4-BE49-F238E27FC236}">
                  <a16:creationId xmlns:a16="http://schemas.microsoft.com/office/drawing/2014/main" id="{9708B766-7282-C1DE-E972-B15B0B4867B1}"/>
                </a:ext>
              </a:extLst>
            </p:cNvPr>
            <p:cNvCxnSpPr/>
            <p:nvPr/>
          </p:nvCxnSpPr>
          <p:spPr>
            <a:xfrm>
              <a:off x="3090717" y="-265724"/>
              <a:ext cx="0" cy="179999"/>
            </a:xfrm>
            <a:prstGeom prst="straightConnector1">
              <a:avLst/>
            </a:prstGeom>
            <a:noFill/>
            <a:ln w="6345" cap="flat">
              <a:solidFill>
                <a:srgbClr val="F2DA64"/>
              </a:solidFill>
              <a:prstDash val="solid"/>
              <a:miter/>
            </a:ln>
          </p:spPr>
        </p:cxnSp>
        <p:cxnSp>
          <p:nvCxnSpPr>
            <p:cNvPr id="19" name="Straight Connector 19">
              <a:extLst>
                <a:ext uri="{FF2B5EF4-FFF2-40B4-BE49-F238E27FC236}">
                  <a16:creationId xmlns:a16="http://schemas.microsoft.com/office/drawing/2014/main" id="{F89F9789-1AC4-52F3-8B89-4CAE152FAB76}"/>
                </a:ext>
              </a:extLst>
            </p:cNvPr>
            <p:cNvCxnSpPr/>
            <p:nvPr/>
          </p:nvCxnSpPr>
          <p:spPr>
            <a:xfrm>
              <a:off x="4061399" y="-265724"/>
              <a:ext cx="0" cy="179999"/>
            </a:xfrm>
            <a:prstGeom prst="straightConnector1">
              <a:avLst/>
            </a:prstGeom>
            <a:noFill/>
            <a:ln w="6345" cap="flat">
              <a:solidFill>
                <a:srgbClr val="F2DA64"/>
              </a:solidFill>
              <a:prstDash val="solid"/>
              <a:miter/>
            </a:ln>
          </p:spPr>
        </p:cxnSp>
        <p:cxnSp>
          <p:nvCxnSpPr>
            <p:cNvPr id="20" name="Straight Connector 20">
              <a:extLst>
                <a:ext uri="{FF2B5EF4-FFF2-40B4-BE49-F238E27FC236}">
                  <a16:creationId xmlns:a16="http://schemas.microsoft.com/office/drawing/2014/main" id="{2B1302B7-9A64-36C3-4D98-1053D7728610}"/>
                </a:ext>
              </a:extLst>
            </p:cNvPr>
            <p:cNvCxnSpPr/>
            <p:nvPr/>
          </p:nvCxnSpPr>
          <p:spPr>
            <a:xfrm>
              <a:off x="5032089" y="-265724"/>
              <a:ext cx="0" cy="179999"/>
            </a:xfrm>
            <a:prstGeom prst="straightConnector1">
              <a:avLst/>
            </a:prstGeom>
            <a:noFill/>
            <a:ln w="6345" cap="flat">
              <a:solidFill>
                <a:srgbClr val="F2DA64"/>
              </a:solidFill>
              <a:prstDash val="solid"/>
              <a:miter/>
            </a:ln>
          </p:spPr>
        </p:cxnSp>
        <p:cxnSp>
          <p:nvCxnSpPr>
            <p:cNvPr id="21" name="Straight Connector 21">
              <a:extLst>
                <a:ext uri="{FF2B5EF4-FFF2-40B4-BE49-F238E27FC236}">
                  <a16:creationId xmlns:a16="http://schemas.microsoft.com/office/drawing/2014/main" id="{E5C08A8F-77D6-9539-9D0C-3DE21104CD6B}"/>
                </a:ext>
              </a:extLst>
            </p:cNvPr>
            <p:cNvCxnSpPr/>
            <p:nvPr/>
          </p:nvCxnSpPr>
          <p:spPr>
            <a:xfrm>
              <a:off x="6002770" y="-265724"/>
              <a:ext cx="0" cy="179999"/>
            </a:xfrm>
            <a:prstGeom prst="straightConnector1">
              <a:avLst/>
            </a:prstGeom>
            <a:noFill/>
            <a:ln w="6345" cap="flat">
              <a:solidFill>
                <a:srgbClr val="F2DA64"/>
              </a:solidFill>
              <a:prstDash val="solid"/>
              <a:miter/>
            </a:ln>
          </p:spPr>
        </p:cxnSp>
        <p:cxnSp>
          <p:nvCxnSpPr>
            <p:cNvPr id="22" name="Straight Connector 22">
              <a:extLst>
                <a:ext uri="{FF2B5EF4-FFF2-40B4-BE49-F238E27FC236}">
                  <a16:creationId xmlns:a16="http://schemas.microsoft.com/office/drawing/2014/main" id="{9B985ABC-2D29-D66F-376D-4B9C36DD07C8}"/>
                </a:ext>
              </a:extLst>
            </p:cNvPr>
            <p:cNvCxnSpPr/>
            <p:nvPr/>
          </p:nvCxnSpPr>
          <p:spPr>
            <a:xfrm>
              <a:off x="6973452" y="-265724"/>
              <a:ext cx="0" cy="179999"/>
            </a:xfrm>
            <a:prstGeom prst="straightConnector1">
              <a:avLst/>
            </a:prstGeom>
            <a:noFill/>
            <a:ln w="6345" cap="flat">
              <a:solidFill>
                <a:srgbClr val="F2DA64"/>
              </a:solidFill>
              <a:prstDash val="solid"/>
              <a:miter/>
            </a:ln>
          </p:spPr>
        </p:cxnSp>
        <p:cxnSp>
          <p:nvCxnSpPr>
            <p:cNvPr id="23" name="Straight Connector 23">
              <a:extLst>
                <a:ext uri="{FF2B5EF4-FFF2-40B4-BE49-F238E27FC236}">
                  <a16:creationId xmlns:a16="http://schemas.microsoft.com/office/drawing/2014/main" id="{2B9365AB-E563-BB08-0C56-415EF6231ECE}"/>
                </a:ext>
              </a:extLst>
            </p:cNvPr>
            <p:cNvCxnSpPr/>
            <p:nvPr/>
          </p:nvCxnSpPr>
          <p:spPr>
            <a:xfrm>
              <a:off x="7944133" y="-265724"/>
              <a:ext cx="0" cy="179999"/>
            </a:xfrm>
            <a:prstGeom prst="straightConnector1">
              <a:avLst/>
            </a:prstGeom>
            <a:noFill/>
            <a:ln w="6345" cap="flat">
              <a:solidFill>
                <a:srgbClr val="F2DA64"/>
              </a:solidFill>
              <a:prstDash val="solid"/>
              <a:miter/>
            </a:ln>
          </p:spPr>
        </p:cxnSp>
        <p:cxnSp>
          <p:nvCxnSpPr>
            <p:cNvPr id="24" name="Straight Connector 24">
              <a:extLst>
                <a:ext uri="{FF2B5EF4-FFF2-40B4-BE49-F238E27FC236}">
                  <a16:creationId xmlns:a16="http://schemas.microsoft.com/office/drawing/2014/main" id="{862DC5AD-9682-69D6-82BE-912C4F3B46B6}"/>
                </a:ext>
              </a:extLst>
            </p:cNvPr>
            <p:cNvCxnSpPr/>
            <p:nvPr/>
          </p:nvCxnSpPr>
          <p:spPr>
            <a:xfrm>
              <a:off x="8914823" y="-265724"/>
              <a:ext cx="0" cy="179999"/>
            </a:xfrm>
            <a:prstGeom prst="straightConnector1">
              <a:avLst/>
            </a:prstGeom>
            <a:noFill/>
            <a:ln w="6345" cap="flat">
              <a:solidFill>
                <a:srgbClr val="F2DA64"/>
              </a:solidFill>
              <a:prstDash val="solid"/>
              <a:miter/>
            </a:ln>
          </p:spPr>
        </p:cxnSp>
        <p:cxnSp>
          <p:nvCxnSpPr>
            <p:cNvPr id="25" name="Straight Connector 25">
              <a:extLst>
                <a:ext uri="{FF2B5EF4-FFF2-40B4-BE49-F238E27FC236}">
                  <a16:creationId xmlns:a16="http://schemas.microsoft.com/office/drawing/2014/main" id="{609273FC-1C54-F952-B88D-2E5DB5341E12}"/>
                </a:ext>
              </a:extLst>
            </p:cNvPr>
            <p:cNvCxnSpPr/>
            <p:nvPr/>
          </p:nvCxnSpPr>
          <p:spPr>
            <a:xfrm>
              <a:off x="9885505" y="-265724"/>
              <a:ext cx="0" cy="179999"/>
            </a:xfrm>
            <a:prstGeom prst="straightConnector1">
              <a:avLst/>
            </a:prstGeom>
            <a:noFill/>
            <a:ln w="6345" cap="flat">
              <a:solidFill>
                <a:srgbClr val="F2DA64"/>
              </a:solidFill>
              <a:prstDash val="solid"/>
              <a:miter/>
            </a:ln>
          </p:spPr>
        </p:cxnSp>
        <p:cxnSp>
          <p:nvCxnSpPr>
            <p:cNvPr id="26" name="Straight Connector 26">
              <a:extLst>
                <a:ext uri="{FF2B5EF4-FFF2-40B4-BE49-F238E27FC236}">
                  <a16:creationId xmlns:a16="http://schemas.microsoft.com/office/drawing/2014/main" id="{5DC62251-BC48-EAD6-94F9-14D6355D3B64}"/>
                </a:ext>
              </a:extLst>
            </p:cNvPr>
            <p:cNvCxnSpPr/>
            <p:nvPr/>
          </p:nvCxnSpPr>
          <p:spPr>
            <a:xfrm>
              <a:off x="10856186" y="-265724"/>
              <a:ext cx="0" cy="179999"/>
            </a:xfrm>
            <a:prstGeom prst="straightConnector1">
              <a:avLst/>
            </a:prstGeom>
            <a:noFill/>
            <a:ln w="6345" cap="flat">
              <a:solidFill>
                <a:srgbClr val="F2DA64"/>
              </a:solidFill>
              <a:prstDash val="solid"/>
              <a:miter/>
            </a:ln>
          </p:spPr>
        </p:cxnSp>
        <p:cxnSp>
          <p:nvCxnSpPr>
            <p:cNvPr id="27" name="Straight Connector 27">
              <a:extLst>
                <a:ext uri="{FF2B5EF4-FFF2-40B4-BE49-F238E27FC236}">
                  <a16:creationId xmlns:a16="http://schemas.microsoft.com/office/drawing/2014/main" id="{EEF94E81-5ADC-3262-05F9-B9486D8F8B03}"/>
                </a:ext>
              </a:extLst>
            </p:cNvPr>
            <p:cNvCxnSpPr/>
            <p:nvPr/>
          </p:nvCxnSpPr>
          <p:spPr>
            <a:xfrm>
              <a:off x="11048996" y="-265724"/>
              <a:ext cx="0" cy="179999"/>
            </a:xfrm>
            <a:prstGeom prst="straightConnector1">
              <a:avLst/>
            </a:prstGeom>
            <a:noFill/>
            <a:ln w="6345" cap="flat">
              <a:solidFill>
                <a:srgbClr val="F2DA64"/>
              </a:solidFill>
              <a:prstDash val="solid"/>
              <a:miter/>
            </a:ln>
          </p:spPr>
        </p:cxnSp>
        <p:cxnSp>
          <p:nvCxnSpPr>
            <p:cNvPr id="28" name="Straight Connector 28">
              <a:extLst>
                <a:ext uri="{FF2B5EF4-FFF2-40B4-BE49-F238E27FC236}">
                  <a16:creationId xmlns:a16="http://schemas.microsoft.com/office/drawing/2014/main" id="{7C7CB955-5587-CE8A-CFCF-41E4C9D7DF76}"/>
                </a:ext>
              </a:extLst>
            </p:cNvPr>
            <p:cNvCxnSpPr/>
            <p:nvPr/>
          </p:nvCxnSpPr>
          <p:spPr>
            <a:xfrm>
              <a:off x="10077273" y="-265724"/>
              <a:ext cx="0" cy="179999"/>
            </a:xfrm>
            <a:prstGeom prst="straightConnector1">
              <a:avLst/>
            </a:prstGeom>
            <a:noFill/>
            <a:ln w="6345" cap="flat">
              <a:solidFill>
                <a:srgbClr val="F2DA64"/>
              </a:solidFill>
              <a:prstDash val="solid"/>
              <a:miter/>
            </a:ln>
          </p:spPr>
        </p:cxnSp>
        <p:cxnSp>
          <p:nvCxnSpPr>
            <p:cNvPr id="29" name="Straight Connector 29">
              <a:extLst>
                <a:ext uri="{FF2B5EF4-FFF2-40B4-BE49-F238E27FC236}">
                  <a16:creationId xmlns:a16="http://schemas.microsoft.com/office/drawing/2014/main" id="{E04E4279-F4EE-34C4-8105-DEB952A8E654}"/>
                </a:ext>
              </a:extLst>
            </p:cNvPr>
            <p:cNvCxnSpPr/>
            <p:nvPr/>
          </p:nvCxnSpPr>
          <p:spPr>
            <a:xfrm>
              <a:off x="9105540" y="-265724"/>
              <a:ext cx="0" cy="179999"/>
            </a:xfrm>
            <a:prstGeom prst="straightConnector1">
              <a:avLst/>
            </a:prstGeom>
            <a:noFill/>
            <a:ln w="6345" cap="flat">
              <a:solidFill>
                <a:srgbClr val="F2DA64"/>
              </a:solidFill>
              <a:prstDash val="solid"/>
              <a:miter/>
            </a:ln>
          </p:spPr>
        </p:cxnSp>
        <p:cxnSp>
          <p:nvCxnSpPr>
            <p:cNvPr id="30" name="Straight Connector 30">
              <a:extLst>
                <a:ext uri="{FF2B5EF4-FFF2-40B4-BE49-F238E27FC236}">
                  <a16:creationId xmlns:a16="http://schemas.microsoft.com/office/drawing/2014/main" id="{18BCD0D4-5825-509B-8680-D4F6CC81BE5E}"/>
                </a:ext>
              </a:extLst>
            </p:cNvPr>
            <p:cNvCxnSpPr/>
            <p:nvPr/>
          </p:nvCxnSpPr>
          <p:spPr>
            <a:xfrm>
              <a:off x="8133816" y="-265724"/>
              <a:ext cx="0" cy="179999"/>
            </a:xfrm>
            <a:prstGeom prst="straightConnector1">
              <a:avLst/>
            </a:prstGeom>
            <a:noFill/>
            <a:ln w="6345" cap="flat">
              <a:solidFill>
                <a:srgbClr val="F2DA64"/>
              </a:solidFill>
              <a:prstDash val="solid"/>
              <a:miter/>
            </a:ln>
          </p:spPr>
        </p:cxnSp>
        <p:cxnSp>
          <p:nvCxnSpPr>
            <p:cNvPr id="31" name="Straight Connector 31">
              <a:extLst>
                <a:ext uri="{FF2B5EF4-FFF2-40B4-BE49-F238E27FC236}">
                  <a16:creationId xmlns:a16="http://schemas.microsoft.com/office/drawing/2014/main" id="{B28A85D1-5716-6DA3-1D98-64FDB7EE848F}"/>
                </a:ext>
              </a:extLst>
            </p:cNvPr>
            <p:cNvCxnSpPr/>
            <p:nvPr/>
          </p:nvCxnSpPr>
          <p:spPr>
            <a:xfrm>
              <a:off x="7162092" y="-265724"/>
              <a:ext cx="0" cy="179999"/>
            </a:xfrm>
            <a:prstGeom prst="straightConnector1">
              <a:avLst/>
            </a:prstGeom>
            <a:noFill/>
            <a:ln w="6345" cap="flat">
              <a:solidFill>
                <a:srgbClr val="F2DA64"/>
              </a:solidFill>
              <a:prstDash val="solid"/>
              <a:miter/>
            </a:ln>
          </p:spPr>
        </p:cxnSp>
        <p:cxnSp>
          <p:nvCxnSpPr>
            <p:cNvPr id="32" name="Straight Connector 32">
              <a:extLst>
                <a:ext uri="{FF2B5EF4-FFF2-40B4-BE49-F238E27FC236}">
                  <a16:creationId xmlns:a16="http://schemas.microsoft.com/office/drawing/2014/main" id="{EBA4BF28-0047-C308-0CCD-046F6F887C21}"/>
                </a:ext>
              </a:extLst>
            </p:cNvPr>
            <p:cNvCxnSpPr/>
            <p:nvPr/>
          </p:nvCxnSpPr>
          <p:spPr>
            <a:xfrm>
              <a:off x="6190359" y="-265724"/>
              <a:ext cx="0" cy="179999"/>
            </a:xfrm>
            <a:prstGeom prst="straightConnector1">
              <a:avLst/>
            </a:prstGeom>
            <a:noFill/>
            <a:ln w="6345" cap="flat">
              <a:solidFill>
                <a:srgbClr val="F2DA64"/>
              </a:solidFill>
              <a:prstDash val="solid"/>
              <a:miter/>
            </a:ln>
          </p:spPr>
        </p:cxnSp>
        <p:cxnSp>
          <p:nvCxnSpPr>
            <p:cNvPr id="33" name="Straight Connector 33">
              <a:extLst>
                <a:ext uri="{FF2B5EF4-FFF2-40B4-BE49-F238E27FC236}">
                  <a16:creationId xmlns:a16="http://schemas.microsoft.com/office/drawing/2014/main" id="{5FFF2FDF-500C-B527-2763-531842C9599A}"/>
                </a:ext>
              </a:extLst>
            </p:cNvPr>
            <p:cNvCxnSpPr/>
            <p:nvPr/>
          </p:nvCxnSpPr>
          <p:spPr>
            <a:xfrm>
              <a:off x="5218636" y="-265724"/>
              <a:ext cx="0" cy="179999"/>
            </a:xfrm>
            <a:prstGeom prst="straightConnector1">
              <a:avLst/>
            </a:prstGeom>
            <a:noFill/>
            <a:ln w="6345" cap="flat">
              <a:solidFill>
                <a:srgbClr val="F2DA64"/>
              </a:solidFill>
              <a:prstDash val="solid"/>
              <a:miter/>
            </a:ln>
          </p:spPr>
        </p:cxnSp>
        <p:cxnSp>
          <p:nvCxnSpPr>
            <p:cNvPr id="34" name="Straight Connector 34">
              <a:extLst>
                <a:ext uri="{FF2B5EF4-FFF2-40B4-BE49-F238E27FC236}">
                  <a16:creationId xmlns:a16="http://schemas.microsoft.com/office/drawing/2014/main" id="{CC687D04-B1B3-4B81-3040-77081946AB83}"/>
                </a:ext>
              </a:extLst>
            </p:cNvPr>
            <p:cNvCxnSpPr/>
            <p:nvPr/>
          </p:nvCxnSpPr>
          <p:spPr>
            <a:xfrm>
              <a:off x="4246912" y="-265724"/>
              <a:ext cx="0" cy="179999"/>
            </a:xfrm>
            <a:prstGeom prst="straightConnector1">
              <a:avLst/>
            </a:prstGeom>
            <a:noFill/>
            <a:ln w="6345" cap="flat">
              <a:solidFill>
                <a:srgbClr val="F2DA64"/>
              </a:solidFill>
              <a:prstDash val="solid"/>
              <a:miter/>
            </a:ln>
          </p:spPr>
        </p:cxnSp>
        <p:cxnSp>
          <p:nvCxnSpPr>
            <p:cNvPr id="35" name="Straight Connector 35">
              <a:extLst>
                <a:ext uri="{FF2B5EF4-FFF2-40B4-BE49-F238E27FC236}">
                  <a16:creationId xmlns:a16="http://schemas.microsoft.com/office/drawing/2014/main" id="{852824E0-6D02-FA66-15BD-B558B6690C94}"/>
                </a:ext>
              </a:extLst>
            </p:cNvPr>
            <p:cNvCxnSpPr/>
            <p:nvPr/>
          </p:nvCxnSpPr>
          <p:spPr>
            <a:xfrm>
              <a:off x="3275179" y="-265724"/>
              <a:ext cx="0" cy="179999"/>
            </a:xfrm>
            <a:prstGeom prst="straightConnector1">
              <a:avLst/>
            </a:prstGeom>
            <a:noFill/>
            <a:ln w="6345" cap="flat">
              <a:solidFill>
                <a:srgbClr val="F2DA64"/>
              </a:solidFill>
              <a:prstDash val="solid"/>
              <a:miter/>
            </a:ln>
          </p:spPr>
        </p:cxnSp>
        <p:cxnSp>
          <p:nvCxnSpPr>
            <p:cNvPr id="36" name="Straight Connector 36">
              <a:extLst>
                <a:ext uri="{FF2B5EF4-FFF2-40B4-BE49-F238E27FC236}">
                  <a16:creationId xmlns:a16="http://schemas.microsoft.com/office/drawing/2014/main" id="{1EC35387-7365-EB50-8F0D-72502423D63E}"/>
                </a:ext>
              </a:extLst>
            </p:cNvPr>
            <p:cNvCxnSpPr/>
            <p:nvPr/>
          </p:nvCxnSpPr>
          <p:spPr>
            <a:xfrm>
              <a:off x="2303455" y="-265724"/>
              <a:ext cx="0" cy="179999"/>
            </a:xfrm>
            <a:prstGeom prst="straightConnector1">
              <a:avLst/>
            </a:prstGeom>
            <a:noFill/>
            <a:ln w="6345" cap="flat">
              <a:solidFill>
                <a:srgbClr val="F2DA64"/>
              </a:solidFill>
              <a:prstDash val="solid"/>
              <a:miter/>
            </a:ln>
          </p:spPr>
        </p:cxnSp>
        <p:cxnSp>
          <p:nvCxnSpPr>
            <p:cNvPr id="37" name="Straight Connector 37">
              <a:extLst>
                <a:ext uri="{FF2B5EF4-FFF2-40B4-BE49-F238E27FC236}">
                  <a16:creationId xmlns:a16="http://schemas.microsoft.com/office/drawing/2014/main" id="{FB973CB6-E060-0D2E-A36E-E428F321CEF3}"/>
                </a:ext>
              </a:extLst>
            </p:cNvPr>
            <p:cNvCxnSpPr/>
            <p:nvPr/>
          </p:nvCxnSpPr>
          <p:spPr>
            <a:xfrm>
              <a:off x="1331723" y="-265724"/>
              <a:ext cx="0" cy="179999"/>
            </a:xfrm>
            <a:prstGeom prst="straightConnector1">
              <a:avLst/>
            </a:prstGeom>
            <a:noFill/>
            <a:ln w="6345" cap="flat">
              <a:solidFill>
                <a:srgbClr val="F2DA64"/>
              </a:solidFill>
              <a:prstDash val="solid"/>
              <a:miter/>
            </a:ln>
          </p:spPr>
        </p:cxnSp>
        <p:sp>
          <p:nvSpPr>
            <p:cNvPr id="38" name="TextBox 38">
              <a:extLst>
                <a:ext uri="{FF2B5EF4-FFF2-40B4-BE49-F238E27FC236}">
                  <a16:creationId xmlns:a16="http://schemas.microsoft.com/office/drawing/2014/main" id="{F4AF9C92-06C5-8D8A-EEDC-CE087500D43E}"/>
                </a:ext>
              </a:extLst>
            </p:cNvPr>
            <p:cNvSpPr txBox="1"/>
            <p:nvPr/>
          </p:nvSpPr>
          <p:spPr>
            <a:xfrm>
              <a:off x="-747714" y="1646157"/>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4.75cm</a:t>
              </a:r>
            </a:p>
          </p:txBody>
        </p:sp>
        <p:sp>
          <p:nvSpPr>
            <p:cNvPr id="39" name="TextBox 39">
              <a:extLst>
                <a:ext uri="{FF2B5EF4-FFF2-40B4-BE49-F238E27FC236}">
                  <a16:creationId xmlns:a16="http://schemas.microsoft.com/office/drawing/2014/main" id="{6BE566CA-6506-DFDC-7DE1-D125BF5A257C}"/>
                </a:ext>
              </a:extLst>
            </p:cNvPr>
            <p:cNvSpPr txBox="1"/>
            <p:nvPr/>
          </p:nvSpPr>
          <p:spPr>
            <a:xfrm>
              <a:off x="-747714" y="2216734"/>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6.34cm</a:t>
              </a:r>
            </a:p>
          </p:txBody>
        </p:sp>
        <p:sp>
          <p:nvSpPr>
            <p:cNvPr id="40" name="TextBox 40">
              <a:extLst>
                <a:ext uri="{FF2B5EF4-FFF2-40B4-BE49-F238E27FC236}">
                  <a16:creationId xmlns:a16="http://schemas.microsoft.com/office/drawing/2014/main" id="{38512017-7FC3-0269-4B63-3EE9063B6D23}"/>
                </a:ext>
              </a:extLst>
            </p:cNvPr>
            <p:cNvSpPr txBox="1"/>
            <p:nvPr/>
          </p:nvSpPr>
          <p:spPr>
            <a:xfrm>
              <a:off x="-747714" y="2787310"/>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7.93cm</a:t>
              </a:r>
            </a:p>
          </p:txBody>
        </p:sp>
        <p:sp>
          <p:nvSpPr>
            <p:cNvPr id="41" name="TextBox 41">
              <a:extLst>
                <a:ext uri="{FF2B5EF4-FFF2-40B4-BE49-F238E27FC236}">
                  <a16:creationId xmlns:a16="http://schemas.microsoft.com/office/drawing/2014/main" id="{4F787EE2-D139-4384-C5F5-C1516506936B}"/>
                </a:ext>
              </a:extLst>
            </p:cNvPr>
            <p:cNvSpPr txBox="1"/>
            <p:nvPr/>
          </p:nvSpPr>
          <p:spPr>
            <a:xfrm>
              <a:off x="-747714" y="3357887"/>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9.52cm</a:t>
              </a:r>
            </a:p>
          </p:txBody>
        </p:sp>
        <p:sp>
          <p:nvSpPr>
            <p:cNvPr id="42" name="TextBox 42">
              <a:extLst>
                <a:ext uri="{FF2B5EF4-FFF2-40B4-BE49-F238E27FC236}">
                  <a16:creationId xmlns:a16="http://schemas.microsoft.com/office/drawing/2014/main" id="{5D75695F-7670-6650-6B56-F38A1AEA593C}"/>
                </a:ext>
              </a:extLst>
            </p:cNvPr>
            <p:cNvSpPr txBox="1"/>
            <p:nvPr/>
          </p:nvSpPr>
          <p:spPr>
            <a:xfrm>
              <a:off x="-747714" y="3928463"/>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11.11cm</a:t>
              </a:r>
            </a:p>
          </p:txBody>
        </p:sp>
        <p:sp>
          <p:nvSpPr>
            <p:cNvPr id="43" name="TextBox 43">
              <a:extLst>
                <a:ext uri="{FF2B5EF4-FFF2-40B4-BE49-F238E27FC236}">
                  <a16:creationId xmlns:a16="http://schemas.microsoft.com/office/drawing/2014/main" id="{E822D465-8B62-EA51-4CF3-57983D0F8C53}"/>
                </a:ext>
              </a:extLst>
            </p:cNvPr>
            <p:cNvSpPr txBox="1"/>
            <p:nvPr/>
          </p:nvSpPr>
          <p:spPr>
            <a:xfrm>
              <a:off x="-747714" y="4499040"/>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12.70cm</a:t>
              </a:r>
            </a:p>
          </p:txBody>
        </p:sp>
        <p:sp>
          <p:nvSpPr>
            <p:cNvPr id="44" name="TextBox 44">
              <a:extLst>
                <a:ext uri="{FF2B5EF4-FFF2-40B4-BE49-F238E27FC236}">
                  <a16:creationId xmlns:a16="http://schemas.microsoft.com/office/drawing/2014/main" id="{A7A473FE-6874-412D-98F2-EA04E82F5F4E}"/>
                </a:ext>
              </a:extLst>
            </p:cNvPr>
            <p:cNvSpPr txBox="1"/>
            <p:nvPr/>
          </p:nvSpPr>
          <p:spPr>
            <a:xfrm>
              <a:off x="-747714" y="5069616"/>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14.29cm</a:t>
              </a:r>
            </a:p>
          </p:txBody>
        </p:sp>
        <p:sp>
          <p:nvSpPr>
            <p:cNvPr id="45" name="TextBox 45">
              <a:extLst>
                <a:ext uri="{FF2B5EF4-FFF2-40B4-BE49-F238E27FC236}">
                  <a16:creationId xmlns:a16="http://schemas.microsoft.com/office/drawing/2014/main" id="{88F37FD2-A473-F88B-9BA9-587C252FAF60}"/>
                </a:ext>
              </a:extLst>
            </p:cNvPr>
            <p:cNvSpPr txBox="1"/>
            <p:nvPr/>
          </p:nvSpPr>
          <p:spPr>
            <a:xfrm>
              <a:off x="-747714" y="5640183"/>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15.87cm</a:t>
              </a:r>
            </a:p>
          </p:txBody>
        </p:sp>
        <p:sp>
          <p:nvSpPr>
            <p:cNvPr id="46" name="TextBox 46">
              <a:extLst>
                <a:ext uri="{FF2B5EF4-FFF2-40B4-BE49-F238E27FC236}">
                  <a16:creationId xmlns:a16="http://schemas.microsoft.com/office/drawing/2014/main" id="{A42959E9-22E5-4B6E-5B4F-C7DAF454B3CF}"/>
                </a:ext>
              </a:extLst>
            </p:cNvPr>
            <p:cNvSpPr txBox="1"/>
            <p:nvPr/>
          </p:nvSpPr>
          <p:spPr>
            <a:xfrm>
              <a:off x="-747714" y="6060277"/>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17.00cm</a:t>
              </a:r>
            </a:p>
          </p:txBody>
        </p:sp>
        <p:sp>
          <p:nvSpPr>
            <p:cNvPr id="47" name="TextBox 47">
              <a:extLst>
                <a:ext uri="{FF2B5EF4-FFF2-40B4-BE49-F238E27FC236}">
                  <a16:creationId xmlns:a16="http://schemas.microsoft.com/office/drawing/2014/main" id="{E020C038-76B7-4C3D-13E9-0100C0E085E2}"/>
                </a:ext>
              </a:extLst>
            </p:cNvPr>
            <p:cNvSpPr txBox="1"/>
            <p:nvPr/>
          </p:nvSpPr>
          <p:spPr>
            <a:xfrm>
              <a:off x="304796"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1.00cm</a:t>
              </a:r>
            </a:p>
          </p:txBody>
        </p:sp>
        <p:sp>
          <p:nvSpPr>
            <p:cNvPr id="48" name="TextBox 48">
              <a:extLst>
                <a:ext uri="{FF2B5EF4-FFF2-40B4-BE49-F238E27FC236}">
                  <a16:creationId xmlns:a16="http://schemas.microsoft.com/office/drawing/2014/main" id="{FB7A7EDA-91F3-E639-2C89-CACFB6CAED0D}"/>
                </a:ext>
              </a:extLst>
            </p:cNvPr>
            <p:cNvSpPr txBox="1"/>
            <p:nvPr/>
          </p:nvSpPr>
          <p:spPr>
            <a:xfrm>
              <a:off x="1276840"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3.70cm</a:t>
              </a:r>
            </a:p>
          </p:txBody>
        </p:sp>
        <p:sp>
          <p:nvSpPr>
            <p:cNvPr id="49" name="TextBox 49">
              <a:extLst>
                <a:ext uri="{FF2B5EF4-FFF2-40B4-BE49-F238E27FC236}">
                  <a16:creationId xmlns:a16="http://schemas.microsoft.com/office/drawing/2014/main" id="{BC6C1390-49F7-4FD5-0527-ABDA5F0BC098}"/>
                </a:ext>
              </a:extLst>
            </p:cNvPr>
            <p:cNvSpPr txBox="1"/>
            <p:nvPr/>
          </p:nvSpPr>
          <p:spPr>
            <a:xfrm>
              <a:off x="2248875"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6.40cm</a:t>
              </a:r>
            </a:p>
          </p:txBody>
        </p:sp>
        <p:sp>
          <p:nvSpPr>
            <p:cNvPr id="50" name="TextBox 50">
              <a:extLst>
                <a:ext uri="{FF2B5EF4-FFF2-40B4-BE49-F238E27FC236}">
                  <a16:creationId xmlns:a16="http://schemas.microsoft.com/office/drawing/2014/main" id="{8820B824-0F77-8630-465C-83DA5DEEFEE7}"/>
                </a:ext>
              </a:extLst>
            </p:cNvPr>
            <p:cNvSpPr txBox="1"/>
            <p:nvPr/>
          </p:nvSpPr>
          <p:spPr>
            <a:xfrm>
              <a:off x="3220909"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9.10cm</a:t>
              </a:r>
            </a:p>
          </p:txBody>
        </p:sp>
        <p:sp>
          <p:nvSpPr>
            <p:cNvPr id="51" name="TextBox 51">
              <a:extLst>
                <a:ext uri="{FF2B5EF4-FFF2-40B4-BE49-F238E27FC236}">
                  <a16:creationId xmlns:a16="http://schemas.microsoft.com/office/drawing/2014/main" id="{99FF1AFD-4D28-9151-6B9D-AA0EB3F1E8E6}"/>
                </a:ext>
              </a:extLst>
            </p:cNvPr>
            <p:cNvSpPr txBox="1"/>
            <p:nvPr/>
          </p:nvSpPr>
          <p:spPr>
            <a:xfrm>
              <a:off x="4192953"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11.80cm</a:t>
              </a:r>
            </a:p>
          </p:txBody>
        </p:sp>
        <p:sp>
          <p:nvSpPr>
            <p:cNvPr id="52" name="TextBox 52">
              <a:extLst>
                <a:ext uri="{FF2B5EF4-FFF2-40B4-BE49-F238E27FC236}">
                  <a16:creationId xmlns:a16="http://schemas.microsoft.com/office/drawing/2014/main" id="{BE7F4EEE-4DDE-A343-65DA-0A81E3A78ADD}"/>
                </a:ext>
              </a:extLst>
            </p:cNvPr>
            <p:cNvSpPr txBox="1"/>
            <p:nvPr/>
          </p:nvSpPr>
          <p:spPr>
            <a:xfrm>
              <a:off x="5164988"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14.50cm</a:t>
              </a:r>
            </a:p>
          </p:txBody>
        </p:sp>
        <p:sp>
          <p:nvSpPr>
            <p:cNvPr id="53" name="TextBox 53">
              <a:extLst>
                <a:ext uri="{FF2B5EF4-FFF2-40B4-BE49-F238E27FC236}">
                  <a16:creationId xmlns:a16="http://schemas.microsoft.com/office/drawing/2014/main" id="{4850B322-21CD-BC91-B2E0-6DCFF410DD0D}"/>
                </a:ext>
              </a:extLst>
            </p:cNvPr>
            <p:cNvSpPr txBox="1"/>
            <p:nvPr/>
          </p:nvSpPr>
          <p:spPr>
            <a:xfrm>
              <a:off x="6137032"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17.20cm</a:t>
              </a:r>
            </a:p>
          </p:txBody>
        </p:sp>
        <p:sp>
          <p:nvSpPr>
            <p:cNvPr id="54" name="TextBox 54">
              <a:extLst>
                <a:ext uri="{FF2B5EF4-FFF2-40B4-BE49-F238E27FC236}">
                  <a16:creationId xmlns:a16="http://schemas.microsoft.com/office/drawing/2014/main" id="{48CCB3EE-753F-50D7-7B92-57CC5DBAD7C2}"/>
                </a:ext>
              </a:extLst>
            </p:cNvPr>
            <p:cNvSpPr txBox="1"/>
            <p:nvPr/>
          </p:nvSpPr>
          <p:spPr>
            <a:xfrm>
              <a:off x="7109066"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9.90cm</a:t>
              </a:r>
            </a:p>
          </p:txBody>
        </p:sp>
        <p:sp>
          <p:nvSpPr>
            <p:cNvPr id="55" name="TextBox 55">
              <a:extLst>
                <a:ext uri="{FF2B5EF4-FFF2-40B4-BE49-F238E27FC236}">
                  <a16:creationId xmlns:a16="http://schemas.microsoft.com/office/drawing/2014/main" id="{BCB6320C-49E8-15B0-1CB6-F7DB983F3CEF}"/>
                </a:ext>
              </a:extLst>
            </p:cNvPr>
            <p:cNvSpPr txBox="1"/>
            <p:nvPr/>
          </p:nvSpPr>
          <p:spPr>
            <a:xfrm>
              <a:off x="8081101"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22.60cm</a:t>
              </a:r>
            </a:p>
          </p:txBody>
        </p:sp>
        <p:sp>
          <p:nvSpPr>
            <p:cNvPr id="56" name="TextBox 56">
              <a:extLst>
                <a:ext uri="{FF2B5EF4-FFF2-40B4-BE49-F238E27FC236}">
                  <a16:creationId xmlns:a16="http://schemas.microsoft.com/office/drawing/2014/main" id="{935D3C48-C25C-EA83-3C79-9D058D4D3465}"/>
                </a:ext>
              </a:extLst>
            </p:cNvPr>
            <p:cNvSpPr txBox="1"/>
            <p:nvPr/>
          </p:nvSpPr>
          <p:spPr>
            <a:xfrm>
              <a:off x="9053145"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25.30cm</a:t>
              </a:r>
            </a:p>
          </p:txBody>
        </p:sp>
        <p:sp>
          <p:nvSpPr>
            <p:cNvPr id="57" name="TextBox 57">
              <a:extLst>
                <a:ext uri="{FF2B5EF4-FFF2-40B4-BE49-F238E27FC236}">
                  <a16:creationId xmlns:a16="http://schemas.microsoft.com/office/drawing/2014/main" id="{393997BE-1A4A-1718-E3DF-A476119D40D7}"/>
                </a:ext>
              </a:extLst>
            </p:cNvPr>
            <p:cNvSpPr txBox="1"/>
            <p:nvPr/>
          </p:nvSpPr>
          <p:spPr>
            <a:xfrm>
              <a:off x="10025179"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27.99cm</a:t>
              </a:r>
            </a:p>
          </p:txBody>
        </p:sp>
        <p:sp>
          <p:nvSpPr>
            <p:cNvPr id="58" name="TextBox 58">
              <a:extLst>
                <a:ext uri="{FF2B5EF4-FFF2-40B4-BE49-F238E27FC236}">
                  <a16:creationId xmlns:a16="http://schemas.microsoft.com/office/drawing/2014/main" id="{9576C47A-A78C-E6D5-1005-553DF3566DAE}"/>
                </a:ext>
              </a:extLst>
            </p:cNvPr>
            <p:cNvSpPr txBox="1"/>
            <p:nvPr/>
          </p:nvSpPr>
          <p:spPr>
            <a:xfrm>
              <a:off x="10997214"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30.69cm</a:t>
              </a:r>
            </a:p>
          </p:txBody>
        </p:sp>
        <p:sp>
          <p:nvSpPr>
            <p:cNvPr id="59" name="TextBox 59">
              <a:extLst>
                <a:ext uri="{FF2B5EF4-FFF2-40B4-BE49-F238E27FC236}">
                  <a16:creationId xmlns:a16="http://schemas.microsoft.com/office/drawing/2014/main" id="{32F99F7F-31A7-0C2F-E00C-079D56C31D1E}"/>
                </a:ext>
              </a:extLst>
            </p:cNvPr>
            <p:cNvSpPr txBox="1"/>
            <p:nvPr/>
          </p:nvSpPr>
          <p:spPr>
            <a:xfrm>
              <a:off x="11461747"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32.85cm</a:t>
              </a:r>
            </a:p>
          </p:txBody>
        </p:sp>
        <p:sp>
          <p:nvSpPr>
            <p:cNvPr id="60" name="TextBox 60">
              <a:extLst>
                <a:ext uri="{FF2B5EF4-FFF2-40B4-BE49-F238E27FC236}">
                  <a16:creationId xmlns:a16="http://schemas.microsoft.com/office/drawing/2014/main" id="{A1808516-2FD7-05BF-5AB1-9CE5544C7920}"/>
                </a:ext>
              </a:extLst>
            </p:cNvPr>
            <p:cNvSpPr txBox="1"/>
            <p:nvPr/>
          </p:nvSpPr>
          <p:spPr>
            <a:xfrm>
              <a:off x="10490783"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30.16cm</a:t>
              </a:r>
            </a:p>
          </p:txBody>
        </p:sp>
        <p:sp>
          <p:nvSpPr>
            <p:cNvPr id="61" name="TextBox 61">
              <a:extLst>
                <a:ext uri="{FF2B5EF4-FFF2-40B4-BE49-F238E27FC236}">
                  <a16:creationId xmlns:a16="http://schemas.microsoft.com/office/drawing/2014/main" id="{9E3A92F8-E787-3BB0-47CB-3B36E8197D15}"/>
                </a:ext>
              </a:extLst>
            </p:cNvPr>
            <p:cNvSpPr txBox="1"/>
            <p:nvPr/>
          </p:nvSpPr>
          <p:spPr>
            <a:xfrm>
              <a:off x="9519809"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27.46cm</a:t>
              </a:r>
            </a:p>
          </p:txBody>
        </p:sp>
        <p:sp>
          <p:nvSpPr>
            <p:cNvPr id="62" name="TextBox 62">
              <a:extLst>
                <a:ext uri="{FF2B5EF4-FFF2-40B4-BE49-F238E27FC236}">
                  <a16:creationId xmlns:a16="http://schemas.microsoft.com/office/drawing/2014/main" id="{DE23A818-805B-A62A-649D-E6CF0214A98E}"/>
                </a:ext>
              </a:extLst>
            </p:cNvPr>
            <p:cNvSpPr txBox="1"/>
            <p:nvPr/>
          </p:nvSpPr>
          <p:spPr>
            <a:xfrm>
              <a:off x="8548835"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24.76cm</a:t>
              </a:r>
            </a:p>
          </p:txBody>
        </p:sp>
        <p:sp>
          <p:nvSpPr>
            <p:cNvPr id="63" name="TextBox 63">
              <a:extLst>
                <a:ext uri="{FF2B5EF4-FFF2-40B4-BE49-F238E27FC236}">
                  <a16:creationId xmlns:a16="http://schemas.microsoft.com/office/drawing/2014/main" id="{9402F5C7-213E-41FF-BED5-781FD4D2A46A}"/>
                </a:ext>
              </a:extLst>
            </p:cNvPr>
            <p:cNvSpPr txBox="1"/>
            <p:nvPr/>
          </p:nvSpPr>
          <p:spPr>
            <a:xfrm>
              <a:off x="7577861"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22.07cm</a:t>
              </a:r>
            </a:p>
          </p:txBody>
        </p:sp>
        <p:sp>
          <p:nvSpPr>
            <p:cNvPr id="64" name="TextBox 64">
              <a:extLst>
                <a:ext uri="{FF2B5EF4-FFF2-40B4-BE49-F238E27FC236}">
                  <a16:creationId xmlns:a16="http://schemas.microsoft.com/office/drawing/2014/main" id="{16A653BC-6195-152F-7F40-C3B3C2C8AC1E}"/>
                </a:ext>
              </a:extLst>
            </p:cNvPr>
            <p:cNvSpPr txBox="1"/>
            <p:nvPr/>
          </p:nvSpPr>
          <p:spPr>
            <a:xfrm>
              <a:off x="6606887"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19.37cm</a:t>
              </a:r>
            </a:p>
          </p:txBody>
        </p:sp>
        <p:sp>
          <p:nvSpPr>
            <p:cNvPr id="65" name="TextBox 65">
              <a:extLst>
                <a:ext uri="{FF2B5EF4-FFF2-40B4-BE49-F238E27FC236}">
                  <a16:creationId xmlns:a16="http://schemas.microsoft.com/office/drawing/2014/main" id="{B3E9F802-D228-B20D-11B8-8F92FA068663}"/>
                </a:ext>
              </a:extLst>
            </p:cNvPr>
            <p:cNvSpPr txBox="1"/>
            <p:nvPr/>
          </p:nvSpPr>
          <p:spPr>
            <a:xfrm>
              <a:off x="5635913"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16.67cm</a:t>
              </a:r>
            </a:p>
          </p:txBody>
        </p:sp>
        <p:sp>
          <p:nvSpPr>
            <p:cNvPr id="66" name="TextBox 66">
              <a:extLst>
                <a:ext uri="{FF2B5EF4-FFF2-40B4-BE49-F238E27FC236}">
                  <a16:creationId xmlns:a16="http://schemas.microsoft.com/office/drawing/2014/main" id="{193F2941-E542-E6DE-0BE6-711447D68FE1}"/>
                </a:ext>
              </a:extLst>
            </p:cNvPr>
            <p:cNvSpPr txBox="1"/>
            <p:nvPr/>
          </p:nvSpPr>
          <p:spPr>
            <a:xfrm>
              <a:off x="4664939"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13.98cm</a:t>
              </a:r>
            </a:p>
          </p:txBody>
        </p:sp>
        <p:sp>
          <p:nvSpPr>
            <p:cNvPr id="67" name="TextBox 67">
              <a:extLst>
                <a:ext uri="{FF2B5EF4-FFF2-40B4-BE49-F238E27FC236}">
                  <a16:creationId xmlns:a16="http://schemas.microsoft.com/office/drawing/2014/main" id="{2761C7A9-B77F-311A-320F-BFCDD8F2E0FE}"/>
                </a:ext>
              </a:extLst>
            </p:cNvPr>
            <p:cNvSpPr txBox="1"/>
            <p:nvPr/>
          </p:nvSpPr>
          <p:spPr>
            <a:xfrm>
              <a:off x="3693965"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11.28cm</a:t>
              </a:r>
            </a:p>
          </p:txBody>
        </p:sp>
        <p:sp>
          <p:nvSpPr>
            <p:cNvPr id="68" name="TextBox 68">
              <a:extLst>
                <a:ext uri="{FF2B5EF4-FFF2-40B4-BE49-F238E27FC236}">
                  <a16:creationId xmlns:a16="http://schemas.microsoft.com/office/drawing/2014/main" id="{3FF77E94-2D9A-89DA-F240-9B5D209D5F25}"/>
                </a:ext>
              </a:extLst>
            </p:cNvPr>
            <p:cNvSpPr txBox="1"/>
            <p:nvPr/>
          </p:nvSpPr>
          <p:spPr>
            <a:xfrm>
              <a:off x="2722991"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8.59cm</a:t>
              </a:r>
            </a:p>
          </p:txBody>
        </p:sp>
        <p:sp>
          <p:nvSpPr>
            <p:cNvPr id="69" name="TextBox 69">
              <a:extLst>
                <a:ext uri="{FF2B5EF4-FFF2-40B4-BE49-F238E27FC236}">
                  <a16:creationId xmlns:a16="http://schemas.microsoft.com/office/drawing/2014/main" id="{576A92C1-B86A-E39F-FD0A-446FDDA39938}"/>
                </a:ext>
              </a:extLst>
            </p:cNvPr>
            <p:cNvSpPr txBox="1"/>
            <p:nvPr/>
          </p:nvSpPr>
          <p:spPr>
            <a:xfrm>
              <a:off x="1752026"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5.89cm</a:t>
              </a:r>
            </a:p>
          </p:txBody>
        </p:sp>
        <p:sp>
          <p:nvSpPr>
            <p:cNvPr id="70" name="TextBox 70">
              <a:extLst>
                <a:ext uri="{FF2B5EF4-FFF2-40B4-BE49-F238E27FC236}">
                  <a16:creationId xmlns:a16="http://schemas.microsoft.com/office/drawing/2014/main" id="{9D52C16B-8C2B-E91B-4A71-362362F4AAA6}"/>
                </a:ext>
              </a:extLst>
            </p:cNvPr>
            <p:cNvSpPr txBox="1"/>
            <p:nvPr/>
          </p:nvSpPr>
          <p:spPr>
            <a:xfrm>
              <a:off x="781053"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3.19cm</a:t>
              </a:r>
            </a:p>
          </p:txBody>
        </p:sp>
        <p:cxnSp>
          <p:nvCxnSpPr>
            <p:cNvPr id="71" name="Straight Connector 71">
              <a:extLst>
                <a:ext uri="{FF2B5EF4-FFF2-40B4-BE49-F238E27FC236}">
                  <a16:creationId xmlns:a16="http://schemas.microsoft.com/office/drawing/2014/main" id="{8020E76A-7362-C50C-1E20-38F29B76801E}"/>
                </a:ext>
              </a:extLst>
            </p:cNvPr>
            <p:cNvCxnSpPr/>
            <p:nvPr/>
          </p:nvCxnSpPr>
          <p:spPr>
            <a:xfrm>
              <a:off x="359999" y="-265724"/>
              <a:ext cx="0" cy="179999"/>
            </a:xfrm>
            <a:prstGeom prst="straightConnector1">
              <a:avLst/>
            </a:prstGeom>
            <a:noFill/>
            <a:ln w="6345" cap="flat">
              <a:solidFill>
                <a:srgbClr val="F2DA64"/>
              </a:solidFill>
              <a:prstDash val="solid"/>
              <a:miter/>
            </a:ln>
          </p:spPr>
        </p:cxnSp>
        <p:sp>
          <p:nvSpPr>
            <p:cNvPr id="72" name="TextBox 72">
              <a:extLst>
                <a:ext uri="{FF2B5EF4-FFF2-40B4-BE49-F238E27FC236}">
                  <a16:creationId xmlns:a16="http://schemas.microsoft.com/office/drawing/2014/main" id="{0648C5FA-F212-D981-AD36-2945F19ACFCC}"/>
                </a:ext>
              </a:extLst>
            </p:cNvPr>
            <p:cNvSpPr txBox="1"/>
            <p:nvPr/>
          </p:nvSpPr>
          <p:spPr>
            <a:xfrm>
              <a:off x="-1143000" y="6183392"/>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Content Bottom</a:t>
              </a:r>
            </a:p>
          </p:txBody>
        </p:sp>
        <p:sp>
          <p:nvSpPr>
            <p:cNvPr id="73" name="TextBox 73">
              <a:extLst>
                <a:ext uri="{FF2B5EF4-FFF2-40B4-BE49-F238E27FC236}">
                  <a16:creationId xmlns:a16="http://schemas.microsoft.com/office/drawing/2014/main" id="{1791797E-8BAB-060B-018C-CDD3BD326E0C}"/>
                </a:ext>
              </a:extLst>
            </p:cNvPr>
            <p:cNvSpPr txBox="1"/>
            <p:nvPr/>
          </p:nvSpPr>
          <p:spPr>
            <a:xfrm>
              <a:off x="-1143000" y="1769263"/>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Content Top</a:t>
              </a:r>
            </a:p>
          </p:txBody>
        </p:sp>
        <p:sp>
          <p:nvSpPr>
            <p:cNvPr id="74" name="TextBox 74">
              <a:extLst>
                <a:ext uri="{FF2B5EF4-FFF2-40B4-BE49-F238E27FC236}">
                  <a16:creationId xmlns:a16="http://schemas.microsoft.com/office/drawing/2014/main" id="{9427F1B3-8512-7614-5D4D-5CDB7D09C525}"/>
                </a:ext>
              </a:extLst>
            </p:cNvPr>
            <p:cNvSpPr txBox="1"/>
            <p:nvPr/>
          </p:nvSpPr>
          <p:spPr>
            <a:xfrm>
              <a:off x="-1143000" y="1198686"/>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Heading Baseline</a:t>
              </a:r>
            </a:p>
          </p:txBody>
        </p:sp>
        <p:sp>
          <p:nvSpPr>
            <p:cNvPr id="75" name="TextBox 75">
              <a:extLst>
                <a:ext uri="{FF2B5EF4-FFF2-40B4-BE49-F238E27FC236}">
                  <a16:creationId xmlns:a16="http://schemas.microsoft.com/office/drawing/2014/main" id="{792BEAAD-AC24-BD5F-F036-BBA8B4CBFBC3}"/>
                </a:ext>
              </a:extLst>
            </p:cNvPr>
            <p:cNvSpPr txBox="1"/>
            <p:nvPr/>
          </p:nvSpPr>
          <p:spPr>
            <a:xfrm>
              <a:off x="-590537" y="-438326"/>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Left Margin</a:t>
              </a:r>
            </a:p>
          </p:txBody>
        </p:sp>
        <p:sp>
          <p:nvSpPr>
            <p:cNvPr id="76" name="TextBox 76">
              <a:extLst>
                <a:ext uri="{FF2B5EF4-FFF2-40B4-BE49-F238E27FC236}">
                  <a16:creationId xmlns:a16="http://schemas.microsoft.com/office/drawing/2014/main" id="{A95FD44E-DB51-1242-DBE6-8E3FC9CCA4FD}"/>
                </a:ext>
              </a:extLst>
            </p:cNvPr>
            <p:cNvSpPr txBox="1"/>
            <p:nvPr/>
          </p:nvSpPr>
          <p:spPr>
            <a:xfrm>
              <a:off x="11933761" y="-438326"/>
              <a:ext cx="639238"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000000"/>
                  </a:solidFill>
                  <a:uFillTx/>
                  <a:latin typeface="Arial"/>
                </a:rPr>
                <a:t>Right Margin</a:t>
              </a:r>
            </a:p>
          </p:txBody>
        </p:sp>
      </p:grpSp>
    </p:spTree>
    <p:extLst>
      <p:ext uri="{BB962C8B-B14F-4D97-AF65-F5344CB8AC3E}">
        <p14:creationId xmlns:p14="http://schemas.microsoft.com/office/powerpoint/2010/main" val="9259767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25F46A3-5FA6-BEA4-7272-C26507C08A38}"/>
              </a:ext>
            </a:extLst>
          </p:cNvPr>
          <p:cNvSpPr txBox="1">
            <a:spLocks noGrp="1"/>
          </p:cNvSpPr>
          <p:nvPr>
            <p:ph type="pic" sz="quarter" idx="4294967295"/>
          </p:nvPr>
        </p:nvSpPr>
        <p:spPr>
          <a:xfrm>
            <a:off x="4272003" y="1490398"/>
            <a:ext cx="7920002" cy="45000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US" sz="1400" b="0" i="0" u="none" strike="noStrike" cap="none" spc="0" baseline="0">
                <a:solidFill>
                  <a:srgbClr val="7F7F7F"/>
                </a:solidFill>
                <a:uFillTx/>
                <a:latin typeface="Arial"/>
              </a:defRPr>
            </a:lvl1pPr>
          </a:lstStyle>
          <a:p>
            <a:pPr lvl="0"/>
            <a:r>
              <a:rPr lang="en-US"/>
              <a:t>Click icon to add picture</a:t>
            </a:r>
            <a:endParaRPr lang="en-GB"/>
          </a:p>
        </p:txBody>
      </p:sp>
      <p:sp>
        <p:nvSpPr>
          <p:cNvPr id="3" name="Title 1">
            <a:extLst>
              <a:ext uri="{FF2B5EF4-FFF2-40B4-BE49-F238E27FC236}">
                <a16:creationId xmlns:a16="http://schemas.microsoft.com/office/drawing/2014/main" id="{E2A37872-BC68-65FE-C64A-808AE67C3169}"/>
              </a:ext>
            </a:extLst>
          </p:cNvPr>
          <p:cNvSpPr txBox="1">
            <a:spLocks noGrp="1"/>
          </p:cNvSpPr>
          <p:nvPr>
            <p:ph type="title"/>
          </p:nvPr>
        </p:nvSpPr>
        <p:spPr>
          <a:xfrm>
            <a:off x="359999" y="1490398"/>
            <a:ext cx="3520796" cy="197533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600"/>
              </a:spcBef>
              <a:spcAft>
                <a:spcPts val="0"/>
              </a:spcAft>
              <a:tabLst/>
              <a:defRPr lang="en-GB" sz="3000" b="0" i="0" u="none" strike="noStrike" cap="none" spc="0" baseline="0">
                <a:solidFill>
                  <a:srgbClr val="FFFFFF"/>
                </a:solidFill>
                <a:uFillTx/>
                <a:latin typeface="Arial"/>
              </a:defRPr>
            </a:lvl1pPr>
          </a:lstStyle>
          <a:p>
            <a:pPr lvl="0"/>
            <a:r>
              <a:rPr lang="en-GB"/>
              <a:t>Click to add title</a:t>
            </a:r>
          </a:p>
        </p:txBody>
      </p:sp>
      <p:sp>
        <p:nvSpPr>
          <p:cNvPr id="4" name="Subtitle 2">
            <a:extLst>
              <a:ext uri="{FF2B5EF4-FFF2-40B4-BE49-F238E27FC236}">
                <a16:creationId xmlns:a16="http://schemas.microsoft.com/office/drawing/2014/main" id="{790A1E6C-DDDE-385B-16F0-B5364AAE344A}"/>
              </a:ext>
            </a:extLst>
          </p:cNvPr>
          <p:cNvSpPr txBox="1">
            <a:spLocks noGrp="1"/>
          </p:cNvSpPr>
          <p:nvPr>
            <p:ph type="subTitle" sz="quarter" idx="4294967295"/>
          </p:nvPr>
        </p:nvSpPr>
        <p:spPr>
          <a:xfrm>
            <a:off x="359999" y="3708001"/>
            <a:ext cx="3520796" cy="102271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600"/>
              </a:spcBef>
              <a:spcAft>
                <a:spcPts val="0"/>
              </a:spcAft>
              <a:buNone/>
              <a:tabLst/>
              <a:defRPr lang="en-GB" sz="1800" b="0" i="0" u="none" strike="noStrike" cap="none" spc="0" baseline="0">
                <a:solidFill>
                  <a:srgbClr val="FFFFFF"/>
                </a:solidFill>
                <a:uFillTx/>
                <a:latin typeface="Arial"/>
              </a:defRPr>
            </a:lvl1pPr>
          </a:lstStyle>
          <a:p>
            <a:pPr lvl="0"/>
            <a:r>
              <a:rPr lang="en-GB"/>
              <a:t>Click to add subtitle</a:t>
            </a:r>
          </a:p>
        </p:txBody>
      </p:sp>
      <p:sp>
        <p:nvSpPr>
          <p:cNvPr id="5" name="Text Placeholder 2">
            <a:extLst>
              <a:ext uri="{FF2B5EF4-FFF2-40B4-BE49-F238E27FC236}">
                <a16:creationId xmlns:a16="http://schemas.microsoft.com/office/drawing/2014/main" id="{7789E844-02F6-1D9E-B768-4517F0A92DE2}"/>
              </a:ext>
            </a:extLst>
          </p:cNvPr>
          <p:cNvSpPr txBox="1">
            <a:spLocks noGrp="1"/>
          </p:cNvSpPr>
          <p:nvPr>
            <p:ph type="body" sz="quarter" idx="4294967295"/>
          </p:nvPr>
        </p:nvSpPr>
        <p:spPr>
          <a:xfrm>
            <a:off x="359999" y="4971601"/>
            <a:ext cx="3519534" cy="102271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1200" b="0" i="0" u="none" strike="noStrike" cap="none" spc="0" baseline="0">
                <a:solidFill>
                  <a:srgbClr val="FFFFFF"/>
                </a:solidFill>
                <a:uFillTx/>
                <a:latin typeface="Arial"/>
              </a:defRPr>
            </a:lvl1pPr>
          </a:lstStyle>
          <a:p>
            <a:pPr lvl="0"/>
            <a:r>
              <a:rPr lang="en-US"/>
              <a:t>Click to add text </a:t>
            </a:r>
          </a:p>
        </p:txBody>
      </p:sp>
      <p:pic>
        <p:nvPicPr>
          <p:cNvPr id="6" name="Graphic 11">
            <a:extLst>
              <a:ext uri="{FF2B5EF4-FFF2-40B4-BE49-F238E27FC236}">
                <a16:creationId xmlns:a16="http://schemas.microsoft.com/office/drawing/2014/main" id="{9D672D0B-2CC5-F20F-D7D3-3A0B697854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pic>
        <p:nvPicPr>
          <p:cNvPr id="7" name="Picture 10">
            <a:extLst>
              <a:ext uri="{FF2B5EF4-FFF2-40B4-BE49-F238E27FC236}">
                <a16:creationId xmlns:a16="http://schemas.microsoft.com/office/drawing/2014/main" id="{133A2C34-8E74-2C6E-30FA-E47532220D9E}"/>
              </a:ext>
            </a:extLst>
          </p:cNvPr>
          <p:cNvPicPr>
            <a:picLocks noChangeAspect="1"/>
          </p:cNvPicPr>
          <p:nvPr/>
        </p:nvPicPr>
        <p:blipFill>
          <a:blip r:embed="rId4"/>
          <a:stretch>
            <a:fillRect/>
          </a:stretch>
        </p:blipFill>
        <p:spPr>
          <a:xfrm>
            <a:off x="4213472" y="1490398"/>
            <a:ext cx="63614" cy="4500000"/>
          </a:xfrm>
          <a:prstGeom prst="rect">
            <a:avLst/>
          </a:prstGeom>
          <a:noFill/>
          <a:ln cap="flat">
            <a:noFill/>
          </a:ln>
        </p:spPr>
      </p:pic>
    </p:spTree>
    <p:extLst>
      <p:ext uri="{BB962C8B-B14F-4D97-AF65-F5344CB8AC3E}">
        <p14:creationId xmlns:p14="http://schemas.microsoft.com/office/powerpoint/2010/main" val="611574511"/>
      </p:ext>
    </p:extLst>
  </p:cSld>
  <p:clrMapOvr>
    <a:masterClrMapping/>
  </p:clrMapOvr>
  <p:transition spd="med">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1 (white)">
    <p:bg>
      <p:bgPr>
        <a:solidFill>
          <a:srgbClr val="FFFFFF"/>
        </a:solidFill>
        <a:effectLst/>
      </p:bgPr>
    </p:bg>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48964AA7-E675-AD65-DF53-AD1961CC6A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sp>
        <p:nvSpPr>
          <p:cNvPr id="3" name="Title 1">
            <a:extLst>
              <a:ext uri="{FF2B5EF4-FFF2-40B4-BE49-F238E27FC236}">
                <a16:creationId xmlns:a16="http://schemas.microsoft.com/office/drawing/2014/main" id="{04FE17A4-7266-4766-5198-7DAF6F7839CD}"/>
              </a:ext>
            </a:extLst>
          </p:cNvPr>
          <p:cNvSpPr txBox="1">
            <a:spLocks noGrp="1"/>
          </p:cNvSpPr>
          <p:nvPr>
            <p:ph type="title"/>
          </p:nvPr>
        </p:nvSpPr>
        <p:spPr>
          <a:xfrm>
            <a:off x="359999" y="1490398"/>
            <a:ext cx="3520796" cy="1976402"/>
          </a:xfrm>
        </p:spPr>
        <p:txBody>
          <a:bodyPr/>
          <a:lstStyle>
            <a:lvl1pPr>
              <a:defRPr lang="en-GB" sz="3000" b="0"/>
            </a:lvl1pPr>
          </a:lstStyle>
          <a:p>
            <a:pPr lvl="0"/>
            <a:r>
              <a:rPr lang="en-GB"/>
              <a:t>Click to add title</a:t>
            </a:r>
          </a:p>
        </p:txBody>
      </p:sp>
      <p:sp>
        <p:nvSpPr>
          <p:cNvPr id="4" name="Subtitle 2">
            <a:extLst>
              <a:ext uri="{FF2B5EF4-FFF2-40B4-BE49-F238E27FC236}">
                <a16:creationId xmlns:a16="http://schemas.microsoft.com/office/drawing/2014/main" id="{5D97DC23-277F-6C5B-9456-A3A8CCB21590}"/>
              </a:ext>
            </a:extLst>
          </p:cNvPr>
          <p:cNvSpPr txBox="1">
            <a:spLocks noGrp="1"/>
          </p:cNvSpPr>
          <p:nvPr>
            <p:ph type="subTitle" idx="4294967295"/>
          </p:nvPr>
        </p:nvSpPr>
        <p:spPr>
          <a:xfrm>
            <a:off x="359999" y="3708001"/>
            <a:ext cx="3520796" cy="1022399"/>
          </a:xfrm>
        </p:spPr>
        <p:txBody>
          <a:bodyPr/>
          <a:lstStyle>
            <a:lvl1pPr>
              <a:spcBef>
                <a:spcPts val="600"/>
              </a:spcBef>
              <a:defRPr lang="en-GB" sz="1800"/>
            </a:lvl1pPr>
          </a:lstStyle>
          <a:p>
            <a:pPr lvl="0"/>
            <a:r>
              <a:rPr lang="en-GB"/>
              <a:t>Click to add subtitle</a:t>
            </a:r>
          </a:p>
        </p:txBody>
      </p:sp>
      <p:sp>
        <p:nvSpPr>
          <p:cNvPr id="5" name="Text Placeholder 5">
            <a:extLst>
              <a:ext uri="{FF2B5EF4-FFF2-40B4-BE49-F238E27FC236}">
                <a16:creationId xmlns:a16="http://schemas.microsoft.com/office/drawing/2014/main" id="{B36616DF-0BFF-26C1-940B-49EE7A5792F0}"/>
              </a:ext>
            </a:extLst>
          </p:cNvPr>
          <p:cNvSpPr txBox="1">
            <a:spLocks noGrp="1"/>
          </p:cNvSpPr>
          <p:nvPr>
            <p:ph type="body" idx="4294967295"/>
          </p:nvPr>
        </p:nvSpPr>
        <p:spPr>
          <a:xfrm>
            <a:off x="360365" y="4971601"/>
            <a:ext cx="3521070" cy="1022354"/>
          </a:xfrm>
        </p:spPr>
        <p:txBody>
          <a:bodyPr anchor="b"/>
          <a:lstStyle>
            <a:lvl1pPr>
              <a:spcBef>
                <a:spcPts val="600"/>
              </a:spcBef>
              <a:defRPr lang="en-GB" sz="1200"/>
            </a:lvl1pPr>
          </a:lstStyle>
          <a:p>
            <a:pPr lvl="0"/>
            <a:r>
              <a:rPr lang="en-GB"/>
              <a:t>Click to add text</a:t>
            </a:r>
          </a:p>
        </p:txBody>
      </p:sp>
    </p:spTree>
    <p:extLst>
      <p:ext uri="{BB962C8B-B14F-4D97-AF65-F5344CB8AC3E}">
        <p14:creationId xmlns:p14="http://schemas.microsoft.com/office/powerpoint/2010/main" val="268406514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with image (white)">
    <p:bg>
      <p:bgPr>
        <a:solidFill>
          <a:srgbClr val="FFFFFF"/>
        </a:solidFill>
        <a:effectLst/>
      </p:bgPr>
    </p:bg>
    <p:spTree>
      <p:nvGrpSpPr>
        <p:cNvPr id="1" name=""/>
        <p:cNvGrpSpPr/>
        <p:nvPr/>
      </p:nvGrpSpPr>
      <p:grpSpPr>
        <a:xfrm>
          <a:off x="0" y="0"/>
          <a:ext cx="0" cy="0"/>
          <a:chOff x="0" y="0"/>
          <a:chExt cx="0" cy="0"/>
        </a:xfrm>
      </p:grpSpPr>
      <p:pic>
        <p:nvPicPr>
          <p:cNvPr id="2" name="Graphic 10">
            <a:extLst>
              <a:ext uri="{FF2B5EF4-FFF2-40B4-BE49-F238E27FC236}">
                <a16:creationId xmlns:a16="http://schemas.microsoft.com/office/drawing/2014/main" id="{78CBB033-47E3-B000-B902-2E945EE075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sp>
        <p:nvSpPr>
          <p:cNvPr id="3" name="Picture Placeholder 6">
            <a:extLst>
              <a:ext uri="{FF2B5EF4-FFF2-40B4-BE49-F238E27FC236}">
                <a16:creationId xmlns:a16="http://schemas.microsoft.com/office/drawing/2014/main" id="{3F19EDFE-C445-CAEC-DCE9-1B2D378CB919}"/>
              </a:ext>
            </a:extLst>
          </p:cNvPr>
          <p:cNvSpPr txBox="1">
            <a:spLocks noGrp="1"/>
          </p:cNvSpPr>
          <p:nvPr>
            <p:ph type="pic" idx="4294967295"/>
          </p:nvPr>
        </p:nvSpPr>
        <p:spPr>
          <a:xfrm>
            <a:off x="4272003" y="1490398"/>
            <a:ext cx="7920002" cy="4500000"/>
          </a:xfrm>
        </p:spPr>
        <p:txBody>
          <a:bodyPr/>
          <a:lstStyle>
            <a:lvl1pPr>
              <a:defRPr/>
            </a:lvl1pPr>
          </a:lstStyle>
          <a:p>
            <a:pPr lvl="0"/>
            <a:r>
              <a:rPr lang="en-US"/>
              <a:t>Click icon to add picture</a:t>
            </a:r>
            <a:endParaRPr lang="en-GB"/>
          </a:p>
        </p:txBody>
      </p:sp>
      <p:sp>
        <p:nvSpPr>
          <p:cNvPr id="4" name="Title 1">
            <a:extLst>
              <a:ext uri="{FF2B5EF4-FFF2-40B4-BE49-F238E27FC236}">
                <a16:creationId xmlns:a16="http://schemas.microsoft.com/office/drawing/2014/main" id="{E45BB4CE-75FA-DFA2-D156-98266D12D2A8}"/>
              </a:ext>
            </a:extLst>
          </p:cNvPr>
          <p:cNvSpPr txBox="1">
            <a:spLocks noGrp="1"/>
          </p:cNvSpPr>
          <p:nvPr>
            <p:ph type="title"/>
          </p:nvPr>
        </p:nvSpPr>
        <p:spPr>
          <a:xfrm>
            <a:off x="359999" y="1490398"/>
            <a:ext cx="3520796" cy="1975332"/>
          </a:xfrm>
        </p:spPr>
        <p:txBody>
          <a:bodyPr/>
          <a:lstStyle>
            <a:lvl1pPr>
              <a:defRPr lang="en-GB" sz="3000" b="0"/>
            </a:lvl1pPr>
          </a:lstStyle>
          <a:p>
            <a:pPr lvl="0"/>
            <a:r>
              <a:rPr lang="en-GB"/>
              <a:t>Click to add title</a:t>
            </a:r>
          </a:p>
        </p:txBody>
      </p:sp>
      <p:sp>
        <p:nvSpPr>
          <p:cNvPr id="5" name="Subtitle 2">
            <a:extLst>
              <a:ext uri="{FF2B5EF4-FFF2-40B4-BE49-F238E27FC236}">
                <a16:creationId xmlns:a16="http://schemas.microsoft.com/office/drawing/2014/main" id="{58F77E10-B76B-4AF7-7147-605BEB4C8B63}"/>
              </a:ext>
            </a:extLst>
          </p:cNvPr>
          <p:cNvSpPr txBox="1">
            <a:spLocks noGrp="1"/>
          </p:cNvSpPr>
          <p:nvPr>
            <p:ph type="subTitle" idx="4294967295"/>
          </p:nvPr>
        </p:nvSpPr>
        <p:spPr>
          <a:xfrm>
            <a:off x="359999" y="3708001"/>
            <a:ext cx="3520796" cy="1022710"/>
          </a:xfrm>
        </p:spPr>
        <p:txBody>
          <a:bodyPr/>
          <a:lstStyle>
            <a:lvl1pPr>
              <a:spcBef>
                <a:spcPts val="600"/>
              </a:spcBef>
              <a:defRPr lang="en-GB" sz="1800"/>
            </a:lvl1pPr>
          </a:lstStyle>
          <a:p>
            <a:pPr lvl="0"/>
            <a:r>
              <a:rPr lang="en-GB"/>
              <a:t>Click to add subtitle</a:t>
            </a:r>
          </a:p>
        </p:txBody>
      </p:sp>
      <p:sp>
        <p:nvSpPr>
          <p:cNvPr id="6" name="Text Placeholder 2">
            <a:extLst>
              <a:ext uri="{FF2B5EF4-FFF2-40B4-BE49-F238E27FC236}">
                <a16:creationId xmlns:a16="http://schemas.microsoft.com/office/drawing/2014/main" id="{C7870052-C017-F552-6DBD-A3B55681DB86}"/>
              </a:ext>
            </a:extLst>
          </p:cNvPr>
          <p:cNvSpPr txBox="1">
            <a:spLocks noGrp="1"/>
          </p:cNvSpPr>
          <p:nvPr>
            <p:ph type="body" idx="4294967295"/>
          </p:nvPr>
        </p:nvSpPr>
        <p:spPr>
          <a:xfrm>
            <a:off x="359999" y="4971601"/>
            <a:ext cx="3519534" cy="1022710"/>
          </a:xfrm>
        </p:spPr>
        <p:txBody>
          <a:bodyPr anchor="b"/>
          <a:lstStyle>
            <a:lvl1pPr>
              <a:spcBef>
                <a:spcPts val="600"/>
              </a:spcBef>
              <a:defRPr sz="1200"/>
            </a:lvl1pPr>
          </a:lstStyle>
          <a:p>
            <a:pPr lvl="0"/>
            <a:r>
              <a:rPr lang="en-US"/>
              <a:t>Click to add text</a:t>
            </a:r>
          </a:p>
        </p:txBody>
      </p:sp>
      <p:pic>
        <p:nvPicPr>
          <p:cNvPr id="7" name="Picture 11">
            <a:extLst>
              <a:ext uri="{FF2B5EF4-FFF2-40B4-BE49-F238E27FC236}">
                <a16:creationId xmlns:a16="http://schemas.microsoft.com/office/drawing/2014/main" id="{E326C1FC-D39A-8DC8-95E2-352D0ED8F332}"/>
              </a:ext>
            </a:extLst>
          </p:cNvPr>
          <p:cNvPicPr>
            <a:picLocks noChangeAspect="1"/>
          </p:cNvPicPr>
          <p:nvPr/>
        </p:nvPicPr>
        <p:blipFill>
          <a:blip r:embed="rId4"/>
          <a:stretch>
            <a:fillRect/>
          </a:stretch>
        </p:blipFill>
        <p:spPr>
          <a:xfrm>
            <a:off x="4213472" y="1490398"/>
            <a:ext cx="63614" cy="4500000"/>
          </a:xfrm>
          <a:prstGeom prst="rect">
            <a:avLst/>
          </a:prstGeom>
          <a:noFill/>
          <a:ln cap="flat">
            <a:noFill/>
          </a:ln>
        </p:spPr>
      </p:pic>
    </p:spTree>
    <p:extLst>
      <p:ext uri="{BB962C8B-B14F-4D97-AF65-F5344CB8AC3E}">
        <p14:creationId xmlns:p14="http://schemas.microsoft.com/office/powerpoint/2010/main" val="39981614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38A847A3-B524-1CFE-A7C9-5819B4312C2D}"/>
              </a:ext>
            </a:extLst>
          </p:cNvPr>
          <p:cNvSpPr txBox="1">
            <a:spLocks noGrp="1"/>
          </p:cNvSpPr>
          <p:nvPr>
            <p:ph type="body" sz="quarter" idx="4294967295"/>
          </p:nvPr>
        </p:nvSpPr>
        <p:spPr>
          <a:xfrm>
            <a:off x="6096003" y="6393512"/>
            <a:ext cx="4670773" cy="197793"/>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600"/>
              </a:spcBef>
              <a:spcAft>
                <a:spcPts val="0"/>
              </a:spcAft>
              <a:buNone/>
              <a:tabLst/>
              <a:defRPr lang="en-GB" sz="800" b="0" i="0" u="none" strike="noStrike" cap="none" spc="0" baseline="0">
                <a:solidFill>
                  <a:srgbClr val="7F7F7F"/>
                </a:solidFill>
                <a:uFillTx/>
                <a:latin typeface="Arial"/>
              </a:defRPr>
            </a:lvl1pPr>
          </a:lstStyle>
          <a:p>
            <a:pPr lvl="0"/>
            <a:r>
              <a:rPr lang="en-GB"/>
              <a:t>Click to add footer text</a:t>
            </a:r>
          </a:p>
        </p:txBody>
      </p:sp>
      <p:sp>
        <p:nvSpPr>
          <p:cNvPr id="3" name="Title Placeholder 1">
            <a:extLst>
              <a:ext uri="{FF2B5EF4-FFF2-40B4-BE49-F238E27FC236}">
                <a16:creationId xmlns:a16="http://schemas.microsoft.com/office/drawing/2014/main" id="{11771837-07E4-5BC8-75E6-78C72D05B319}"/>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4" name="Text Placeholder 2">
            <a:extLst>
              <a:ext uri="{FF2B5EF4-FFF2-40B4-BE49-F238E27FC236}">
                <a16:creationId xmlns:a16="http://schemas.microsoft.com/office/drawing/2014/main" id="{9EF34C7A-9315-27F7-1E11-0472EA143ABE}"/>
              </a:ext>
            </a:extLst>
          </p:cNvPr>
          <p:cNvSpPr txBox="1">
            <a:spLocks noGrp="1"/>
          </p:cNvSpPr>
          <p:nvPr>
            <p:ph type="body" sz="quarter" idx="4294967295"/>
          </p:nvPr>
        </p:nvSpPr>
        <p:spPr>
          <a:xfrm>
            <a:off x="355601" y="738185"/>
            <a:ext cx="11477329" cy="39687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800" b="0" i="0" u="none" strike="noStrike" cap="none" spc="0" baseline="0">
                <a:solidFill>
                  <a:srgbClr val="7F7F7F"/>
                </a:solidFill>
                <a:uFillTx/>
                <a:latin typeface="Arial"/>
              </a:defRPr>
            </a:lvl1pPr>
          </a:lstStyle>
          <a:p>
            <a:pPr lvl="0"/>
            <a:r>
              <a:rPr lang="en-GB"/>
              <a:t>Sub-heading here 18pt</a:t>
            </a:r>
          </a:p>
        </p:txBody>
      </p:sp>
      <p:sp>
        <p:nvSpPr>
          <p:cNvPr id="5" name="Slide Number Placeholder 5">
            <a:extLst>
              <a:ext uri="{FF2B5EF4-FFF2-40B4-BE49-F238E27FC236}">
                <a16:creationId xmlns:a16="http://schemas.microsoft.com/office/drawing/2014/main" id="{5A5E3C67-C36D-D51B-2D37-4A5E0F1BBA41}"/>
              </a:ext>
            </a:extLst>
          </p:cNvPr>
          <p:cNvSpPr txBox="1">
            <a:spLocks noGrp="1"/>
          </p:cNvSpPr>
          <p:nvPr>
            <p:ph type="sldNum" sz="quarter" idx="8"/>
          </p:nvPr>
        </p:nvSpPr>
        <p:spPr/>
        <p:txBody>
          <a:bodyPr/>
          <a:lstStyle>
            <a:lvl1pPr>
              <a:defRPr/>
            </a:lvl1pPr>
          </a:lstStyle>
          <a:p>
            <a:pPr lvl="0"/>
            <a:fld id="{A4BC6145-CAC6-4265-B5E5-6B4F3D2CAD60}" type="slidenum">
              <a:t>‹#›</a:t>
            </a:fld>
            <a:endParaRPr lang="en-GB"/>
          </a:p>
        </p:txBody>
      </p:sp>
      <p:sp>
        <p:nvSpPr>
          <p:cNvPr id="6" name="Text Placeholder 3">
            <a:extLst>
              <a:ext uri="{FF2B5EF4-FFF2-40B4-BE49-F238E27FC236}">
                <a16:creationId xmlns:a16="http://schemas.microsoft.com/office/drawing/2014/main" id="{778CFFFC-BC26-1C77-75C1-DF539A3F82FB}"/>
              </a:ext>
            </a:extLst>
          </p:cNvPr>
          <p:cNvSpPr txBox="1">
            <a:spLocks noGrp="1"/>
          </p:cNvSpPr>
          <p:nvPr>
            <p:ph type="body" sz="quarter" idx="4294967295"/>
          </p:nvPr>
        </p:nvSpPr>
        <p:spPr>
          <a:xfrm>
            <a:off x="355601" y="1704971"/>
            <a:ext cx="11458574" cy="401954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br>
              <a:rPr lang="en-GB"/>
            </a:br>
            <a:r>
              <a:rPr lang="en-GB"/>
              <a:t>Level 1 text 14pt</a:t>
            </a:r>
            <a:br>
              <a:rPr lang="en-GB"/>
            </a:br>
            <a:r>
              <a:rPr lang="en-GB"/>
              <a:t>▪  Level 2 text 14pt</a:t>
            </a:r>
            <a:br>
              <a:rPr lang="en-GB"/>
            </a:br>
            <a:r>
              <a:rPr lang="en-GB"/>
              <a:t>    ▪  Level 3 text 14pt</a:t>
            </a:r>
            <a:br>
              <a:rPr lang="en-GB"/>
            </a:br>
            <a:r>
              <a:rPr lang="en-GB"/>
              <a:t>        ▪  Level 4 text 14pt</a:t>
            </a:r>
            <a:br>
              <a:rPr lang="en-GB"/>
            </a:br>
            <a:r>
              <a:rPr lang="en-GB"/>
              <a:t>            ▪  Level 5 text 14pt</a:t>
            </a:r>
          </a:p>
        </p:txBody>
      </p:sp>
    </p:spTree>
    <p:extLst>
      <p:ext uri="{BB962C8B-B14F-4D97-AF65-F5344CB8AC3E}">
        <p14:creationId xmlns:p14="http://schemas.microsoft.com/office/powerpoint/2010/main" val="17872485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1 (black)">
    <p:bg>
      <p:bgPr>
        <a:solidFill>
          <a:srgbClr val="000000"/>
        </a:solidFill>
        <a:effectLst/>
      </p:bgPr>
    </p:bg>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AFA7F160-D1AB-7A51-1CDC-DAE6D205A9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sp>
        <p:nvSpPr>
          <p:cNvPr id="3" name="Title 1">
            <a:extLst>
              <a:ext uri="{FF2B5EF4-FFF2-40B4-BE49-F238E27FC236}">
                <a16:creationId xmlns:a16="http://schemas.microsoft.com/office/drawing/2014/main" id="{B309C269-F0E0-76B1-12BB-9F1A776D8529}"/>
              </a:ext>
            </a:extLst>
          </p:cNvPr>
          <p:cNvSpPr txBox="1">
            <a:spLocks noGrp="1"/>
          </p:cNvSpPr>
          <p:nvPr>
            <p:ph type="title"/>
          </p:nvPr>
        </p:nvSpPr>
        <p:spPr>
          <a:xfrm>
            <a:off x="359999" y="1490398"/>
            <a:ext cx="3520796" cy="1976402"/>
          </a:xfrm>
        </p:spPr>
        <p:txBody>
          <a:bodyPr/>
          <a:lstStyle>
            <a:lvl1pPr>
              <a:defRPr lang="en-GB" sz="3000" b="0">
                <a:solidFill>
                  <a:srgbClr val="FFFFFF"/>
                </a:solidFill>
              </a:defRPr>
            </a:lvl1pPr>
          </a:lstStyle>
          <a:p>
            <a:pPr lvl="0"/>
            <a:r>
              <a:rPr lang="en-GB"/>
              <a:t>Click to add title</a:t>
            </a:r>
          </a:p>
        </p:txBody>
      </p:sp>
      <p:sp>
        <p:nvSpPr>
          <p:cNvPr id="4" name="Subtitle 2">
            <a:extLst>
              <a:ext uri="{FF2B5EF4-FFF2-40B4-BE49-F238E27FC236}">
                <a16:creationId xmlns:a16="http://schemas.microsoft.com/office/drawing/2014/main" id="{BF056ED0-440E-30A0-62F2-678433D5D060}"/>
              </a:ext>
            </a:extLst>
          </p:cNvPr>
          <p:cNvSpPr txBox="1">
            <a:spLocks noGrp="1"/>
          </p:cNvSpPr>
          <p:nvPr>
            <p:ph type="subTitle" idx="4294967295"/>
          </p:nvPr>
        </p:nvSpPr>
        <p:spPr>
          <a:xfrm>
            <a:off x="359999" y="3708001"/>
            <a:ext cx="3520796" cy="1022399"/>
          </a:xfrm>
        </p:spPr>
        <p:txBody>
          <a:bodyPr/>
          <a:lstStyle>
            <a:lvl1pPr>
              <a:spcBef>
                <a:spcPts val="600"/>
              </a:spcBef>
              <a:defRPr lang="en-GB" sz="1800">
                <a:solidFill>
                  <a:srgbClr val="FFFFFF"/>
                </a:solidFill>
              </a:defRPr>
            </a:lvl1pPr>
          </a:lstStyle>
          <a:p>
            <a:pPr lvl="0"/>
            <a:r>
              <a:rPr lang="en-GB"/>
              <a:t>Click to add subtitle</a:t>
            </a:r>
          </a:p>
        </p:txBody>
      </p:sp>
      <p:sp>
        <p:nvSpPr>
          <p:cNvPr id="5" name="Text Placeholder 5">
            <a:extLst>
              <a:ext uri="{FF2B5EF4-FFF2-40B4-BE49-F238E27FC236}">
                <a16:creationId xmlns:a16="http://schemas.microsoft.com/office/drawing/2014/main" id="{6E10D79D-4700-D7CD-0E0E-29420ECCDA53}"/>
              </a:ext>
            </a:extLst>
          </p:cNvPr>
          <p:cNvSpPr txBox="1">
            <a:spLocks noGrp="1"/>
          </p:cNvSpPr>
          <p:nvPr>
            <p:ph type="body" idx="4294967295"/>
          </p:nvPr>
        </p:nvSpPr>
        <p:spPr>
          <a:xfrm>
            <a:off x="360365" y="4971601"/>
            <a:ext cx="3521070" cy="1022354"/>
          </a:xfrm>
        </p:spPr>
        <p:txBody>
          <a:bodyPr anchor="b"/>
          <a:lstStyle>
            <a:lvl1pPr>
              <a:spcBef>
                <a:spcPts val="600"/>
              </a:spcBef>
              <a:defRPr lang="en-GB" sz="1200">
                <a:solidFill>
                  <a:srgbClr val="FFFFFF"/>
                </a:solidFill>
              </a:defRPr>
            </a:lvl1pPr>
          </a:lstStyle>
          <a:p>
            <a:pPr lvl="0"/>
            <a:r>
              <a:rPr lang="en-GB"/>
              <a:t>Click to add text</a:t>
            </a:r>
          </a:p>
        </p:txBody>
      </p:sp>
    </p:spTree>
    <p:extLst>
      <p:ext uri="{BB962C8B-B14F-4D97-AF65-F5344CB8AC3E}">
        <p14:creationId xmlns:p14="http://schemas.microsoft.com/office/powerpoint/2010/main" val="370718583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7AEBDF6-4F05-14C4-6232-70B1BD5B228D}"/>
              </a:ext>
            </a:extLst>
          </p:cNvPr>
          <p:cNvSpPr txBox="1">
            <a:spLocks noGrp="1"/>
          </p:cNvSpPr>
          <p:nvPr>
            <p:ph type="pic" idx="4294967295"/>
          </p:nvPr>
        </p:nvSpPr>
        <p:spPr>
          <a:xfrm>
            <a:off x="4272003" y="1490398"/>
            <a:ext cx="7920002" cy="4500000"/>
          </a:xfrm>
        </p:spPr>
        <p:txBody>
          <a:bodyPr/>
          <a:lstStyle>
            <a:lvl1pPr>
              <a:defRPr/>
            </a:lvl1pPr>
          </a:lstStyle>
          <a:p>
            <a:pPr lvl="0"/>
            <a:r>
              <a:rPr lang="en-US"/>
              <a:t>Click icon to add picture</a:t>
            </a:r>
            <a:endParaRPr lang="en-GB"/>
          </a:p>
        </p:txBody>
      </p:sp>
      <p:sp>
        <p:nvSpPr>
          <p:cNvPr id="3" name="Title 1">
            <a:extLst>
              <a:ext uri="{FF2B5EF4-FFF2-40B4-BE49-F238E27FC236}">
                <a16:creationId xmlns:a16="http://schemas.microsoft.com/office/drawing/2014/main" id="{29451990-13AE-11A7-B801-E89DE67B3394}"/>
              </a:ext>
            </a:extLst>
          </p:cNvPr>
          <p:cNvSpPr txBox="1">
            <a:spLocks noGrp="1"/>
          </p:cNvSpPr>
          <p:nvPr>
            <p:ph type="title"/>
          </p:nvPr>
        </p:nvSpPr>
        <p:spPr>
          <a:xfrm>
            <a:off x="359999" y="1490398"/>
            <a:ext cx="3520796" cy="1975332"/>
          </a:xfrm>
        </p:spPr>
        <p:txBody>
          <a:bodyPr/>
          <a:lstStyle>
            <a:lvl1pPr>
              <a:defRPr lang="en-GB" sz="3000" b="0">
                <a:solidFill>
                  <a:srgbClr val="FFFFFF"/>
                </a:solidFill>
              </a:defRPr>
            </a:lvl1pPr>
          </a:lstStyle>
          <a:p>
            <a:pPr lvl="0"/>
            <a:r>
              <a:rPr lang="en-GB"/>
              <a:t>Click to add title</a:t>
            </a:r>
          </a:p>
        </p:txBody>
      </p:sp>
      <p:sp>
        <p:nvSpPr>
          <p:cNvPr id="4" name="Subtitle 2">
            <a:extLst>
              <a:ext uri="{FF2B5EF4-FFF2-40B4-BE49-F238E27FC236}">
                <a16:creationId xmlns:a16="http://schemas.microsoft.com/office/drawing/2014/main" id="{26E64F56-7B64-A28D-C907-3FE409C70134}"/>
              </a:ext>
            </a:extLst>
          </p:cNvPr>
          <p:cNvSpPr txBox="1">
            <a:spLocks noGrp="1"/>
          </p:cNvSpPr>
          <p:nvPr>
            <p:ph type="subTitle" idx="4294967295"/>
          </p:nvPr>
        </p:nvSpPr>
        <p:spPr>
          <a:xfrm>
            <a:off x="359999" y="3708001"/>
            <a:ext cx="3520796" cy="1022710"/>
          </a:xfrm>
        </p:spPr>
        <p:txBody>
          <a:bodyPr/>
          <a:lstStyle>
            <a:lvl1pPr>
              <a:spcBef>
                <a:spcPts val="600"/>
              </a:spcBef>
              <a:defRPr lang="en-GB" sz="1800">
                <a:solidFill>
                  <a:srgbClr val="FFFFFF"/>
                </a:solidFill>
              </a:defRPr>
            </a:lvl1pPr>
          </a:lstStyle>
          <a:p>
            <a:pPr lvl="0"/>
            <a:r>
              <a:rPr lang="en-GB"/>
              <a:t>Click to add subtitle</a:t>
            </a:r>
          </a:p>
        </p:txBody>
      </p:sp>
      <p:sp>
        <p:nvSpPr>
          <p:cNvPr id="5" name="Text Placeholder 2">
            <a:extLst>
              <a:ext uri="{FF2B5EF4-FFF2-40B4-BE49-F238E27FC236}">
                <a16:creationId xmlns:a16="http://schemas.microsoft.com/office/drawing/2014/main" id="{8D561D45-A45B-25CD-E852-40F104D50A29}"/>
              </a:ext>
            </a:extLst>
          </p:cNvPr>
          <p:cNvSpPr txBox="1">
            <a:spLocks noGrp="1"/>
          </p:cNvSpPr>
          <p:nvPr>
            <p:ph type="body" idx="4294967295"/>
          </p:nvPr>
        </p:nvSpPr>
        <p:spPr>
          <a:xfrm>
            <a:off x="359999" y="4971601"/>
            <a:ext cx="3519534" cy="1022710"/>
          </a:xfrm>
        </p:spPr>
        <p:txBody>
          <a:bodyPr anchor="b"/>
          <a:lstStyle>
            <a:lvl1pPr>
              <a:spcBef>
                <a:spcPts val="600"/>
              </a:spcBef>
              <a:defRPr sz="1200">
                <a:solidFill>
                  <a:srgbClr val="FFFFFF"/>
                </a:solidFill>
              </a:defRPr>
            </a:lvl1pPr>
          </a:lstStyle>
          <a:p>
            <a:pPr lvl="0"/>
            <a:r>
              <a:rPr lang="en-US"/>
              <a:t>Click to add text </a:t>
            </a:r>
          </a:p>
        </p:txBody>
      </p:sp>
      <p:pic>
        <p:nvPicPr>
          <p:cNvPr id="6" name="Graphic 11">
            <a:extLst>
              <a:ext uri="{FF2B5EF4-FFF2-40B4-BE49-F238E27FC236}">
                <a16:creationId xmlns:a16="http://schemas.microsoft.com/office/drawing/2014/main" id="{6B7D513F-330F-DDC1-1CD4-077C3CD258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pic>
        <p:nvPicPr>
          <p:cNvPr id="7" name="Picture 10">
            <a:extLst>
              <a:ext uri="{FF2B5EF4-FFF2-40B4-BE49-F238E27FC236}">
                <a16:creationId xmlns:a16="http://schemas.microsoft.com/office/drawing/2014/main" id="{91173E54-0517-0B24-C6C6-F2BDE7756CCA}"/>
              </a:ext>
            </a:extLst>
          </p:cNvPr>
          <p:cNvPicPr>
            <a:picLocks noChangeAspect="1"/>
          </p:cNvPicPr>
          <p:nvPr/>
        </p:nvPicPr>
        <p:blipFill>
          <a:blip r:embed="rId4"/>
          <a:stretch>
            <a:fillRect/>
          </a:stretch>
        </p:blipFill>
        <p:spPr>
          <a:xfrm>
            <a:off x="4213472" y="1490398"/>
            <a:ext cx="63614" cy="4500000"/>
          </a:xfrm>
          <a:prstGeom prst="rect">
            <a:avLst/>
          </a:prstGeom>
          <a:noFill/>
          <a:ln cap="flat">
            <a:noFill/>
          </a:ln>
        </p:spPr>
      </p:pic>
    </p:spTree>
    <p:extLst>
      <p:ext uri="{BB962C8B-B14F-4D97-AF65-F5344CB8AC3E}">
        <p14:creationId xmlns:p14="http://schemas.microsoft.com/office/powerpoint/2010/main" val="174906871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81BBFD0-3D8B-C1B7-01EA-E6DFCD543A29}"/>
              </a:ext>
            </a:extLst>
          </p:cNvPr>
          <p:cNvSpPr txBox="1">
            <a:spLocks noGrp="1"/>
          </p:cNvSpPr>
          <p:nvPr>
            <p:ph type="body" idx="4294967295"/>
          </p:nvPr>
        </p:nvSpPr>
        <p:spPr>
          <a:xfrm>
            <a:off x="359999" y="2258558"/>
            <a:ext cx="5643567" cy="1979996"/>
          </a:xfrm>
        </p:spPr>
        <p:txBody>
          <a:bodyPr/>
          <a:lstStyle>
            <a:lvl1pPr>
              <a:spcBef>
                <a:spcPts val="200"/>
              </a:spcBef>
              <a:defRPr lang="en-GB" sz="4000"/>
            </a:lvl1pPr>
          </a:lstStyle>
          <a:p>
            <a:pPr lvl="0"/>
            <a:r>
              <a:rPr lang="en-GB"/>
              <a:t>Click to add title</a:t>
            </a:r>
          </a:p>
        </p:txBody>
      </p:sp>
      <p:sp>
        <p:nvSpPr>
          <p:cNvPr id="3" name="Text Placeholder 2">
            <a:extLst>
              <a:ext uri="{FF2B5EF4-FFF2-40B4-BE49-F238E27FC236}">
                <a16:creationId xmlns:a16="http://schemas.microsoft.com/office/drawing/2014/main" id="{A911B1EB-A18F-CA3F-1671-51335FA7A84F}"/>
              </a:ext>
            </a:extLst>
          </p:cNvPr>
          <p:cNvSpPr txBox="1">
            <a:spLocks noGrp="1"/>
          </p:cNvSpPr>
          <p:nvPr>
            <p:ph type="body" idx="4294967295"/>
          </p:nvPr>
        </p:nvSpPr>
        <p:spPr>
          <a:xfrm>
            <a:off x="359999" y="1713603"/>
            <a:ext cx="976679" cy="539998"/>
          </a:xfrm>
        </p:spPr>
        <p:txBody>
          <a:bodyPr/>
          <a:lstStyle>
            <a:lvl1pPr>
              <a:spcBef>
                <a:spcPts val="200"/>
              </a:spcBef>
              <a:defRPr sz="4000"/>
            </a:lvl1pPr>
          </a:lstStyle>
          <a:p>
            <a:pPr lvl="0"/>
            <a:r>
              <a:rPr lang="en-US"/>
              <a:t>No.</a:t>
            </a:r>
          </a:p>
        </p:txBody>
      </p:sp>
    </p:spTree>
    <p:extLst>
      <p:ext uri="{BB962C8B-B14F-4D97-AF65-F5344CB8AC3E}">
        <p14:creationId xmlns:p14="http://schemas.microsoft.com/office/powerpoint/2010/main" val="350888088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header (black)">
    <p:bg>
      <p:bgPr>
        <a:solidFill>
          <a:srgbClr val="000000"/>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7C65580-E943-1EA8-0579-CEE1CA5E4D39}"/>
              </a:ext>
            </a:extLst>
          </p:cNvPr>
          <p:cNvSpPr txBox="1">
            <a:spLocks noGrp="1"/>
          </p:cNvSpPr>
          <p:nvPr>
            <p:ph type="body" idx="4294967295"/>
          </p:nvPr>
        </p:nvSpPr>
        <p:spPr>
          <a:xfrm>
            <a:off x="359999" y="2257196"/>
            <a:ext cx="5643923" cy="1979996"/>
          </a:xfrm>
        </p:spPr>
        <p:txBody>
          <a:bodyPr/>
          <a:lstStyle>
            <a:lvl1pPr>
              <a:spcBef>
                <a:spcPts val="200"/>
              </a:spcBef>
              <a:defRPr lang="en-GB" sz="4000">
                <a:solidFill>
                  <a:srgbClr val="FFFFFF"/>
                </a:solidFill>
              </a:defRPr>
            </a:lvl1pPr>
          </a:lstStyle>
          <a:p>
            <a:pPr lvl="0"/>
            <a:r>
              <a:rPr lang="en-GB"/>
              <a:t>Click to add title</a:t>
            </a:r>
          </a:p>
        </p:txBody>
      </p:sp>
      <p:sp>
        <p:nvSpPr>
          <p:cNvPr id="3" name="Text Placeholder 2">
            <a:extLst>
              <a:ext uri="{FF2B5EF4-FFF2-40B4-BE49-F238E27FC236}">
                <a16:creationId xmlns:a16="http://schemas.microsoft.com/office/drawing/2014/main" id="{B5E15714-6DEB-81C5-BB9A-B2A3A0CC2007}"/>
              </a:ext>
            </a:extLst>
          </p:cNvPr>
          <p:cNvSpPr txBox="1">
            <a:spLocks noGrp="1"/>
          </p:cNvSpPr>
          <p:nvPr>
            <p:ph type="body" idx="4294967295"/>
          </p:nvPr>
        </p:nvSpPr>
        <p:spPr>
          <a:xfrm>
            <a:off x="360365" y="1713329"/>
            <a:ext cx="976314" cy="539998"/>
          </a:xfrm>
        </p:spPr>
        <p:txBody>
          <a:bodyPr/>
          <a:lstStyle>
            <a:lvl1pPr>
              <a:spcBef>
                <a:spcPts val="200"/>
              </a:spcBef>
              <a:defRPr sz="4000">
                <a:solidFill>
                  <a:srgbClr val="FFFFFF"/>
                </a:solidFill>
              </a:defRPr>
            </a:lvl1pPr>
          </a:lstStyle>
          <a:p>
            <a:pPr lvl="0"/>
            <a:r>
              <a:rPr lang="en-US"/>
              <a:t>No.</a:t>
            </a:r>
          </a:p>
        </p:txBody>
      </p:sp>
    </p:spTree>
    <p:extLst>
      <p:ext uri="{BB962C8B-B14F-4D97-AF65-F5344CB8AC3E}">
        <p14:creationId xmlns:p14="http://schemas.microsoft.com/office/powerpoint/2010/main" val="339854843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13D6-4DE6-8EF0-B879-73A544FD807D}"/>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3E8F4279-8743-8D76-2741-5628DA089878}"/>
              </a:ext>
            </a:extLst>
          </p:cNvPr>
          <p:cNvSpPr txBox="1">
            <a:spLocks noGrp="1"/>
          </p:cNvSpPr>
          <p:nvPr>
            <p:ph type="sldNum" sz="quarter" idx="8"/>
          </p:nvPr>
        </p:nvSpPr>
        <p:spPr/>
        <p:txBody>
          <a:bodyPr/>
          <a:lstStyle>
            <a:lvl1pPr>
              <a:defRPr/>
            </a:lvl1pPr>
          </a:lstStyle>
          <a:p>
            <a:pPr lvl="0"/>
            <a:fld id="{9428B163-3134-4879-B755-BBEA653EBCF4}" type="slidenum">
              <a:t>‹#›</a:t>
            </a:fld>
            <a:endParaRPr lang="en-GB"/>
          </a:p>
        </p:txBody>
      </p:sp>
      <p:sp>
        <p:nvSpPr>
          <p:cNvPr id="4" name="Footer Placeholder 3">
            <a:extLst>
              <a:ext uri="{FF2B5EF4-FFF2-40B4-BE49-F238E27FC236}">
                <a16:creationId xmlns:a16="http://schemas.microsoft.com/office/drawing/2014/main" id="{DD0636E4-53C3-F56C-BD1A-CB944B8277FE}"/>
              </a:ext>
            </a:extLst>
          </p:cNvPr>
          <p:cNvSpPr txBox="1">
            <a:spLocks noGrp="1"/>
          </p:cNvSpPr>
          <p:nvPr>
            <p:ph type="ftr" sz="quarter" idx="9"/>
          </p:nvPr>
        </p:nvSpPr>
        <p:spPr/>
        <p:txBody>
          <a:bodyPr/>
          <a:lstStyle>
            <a:lvl1pPr>
              <a:defRPr/>
            </a:lvl1pPr>
          </a:lstStyle>
          <a:p>
            <a:pPr lvl="0"/>
            <a:endParaRPr lang="en-GB"/>
          </a:p>
        </p:txBody>
      </p:sp>
      <p:sp>
        <p:nvSpPr>
          <p:cNvPr id="5" name="Text Placeholder 7">
            <a:extLst>
              <a:ext uri="{FF2B5EF4-FFF2-40B4-BE49-F238E27FC236}">
                <a16:creationId xmlns:a16="http://schemas.microsoft.com/office/drawing/2014/main" id="{012A8355-A6DC-11FB-BE2A-9E3EA5DB255B}"/>
              </a:ext>
            </a:extLst>
          </p:cNvPr>
          <p:cNvSpPr txBox="1">
            <a:spLocks noGrp="1"/>
          </p:cNvSpPr>
          <p:nvPr>
            <p:ph type="body" idx="4294967295"/>
          </p:nvPr>
        </p:nvSpPr>
        <p:spPr>
          <a:xfrm>
            <a:off x="360365" y="910797"/>
            <a:ext cx="11465999" cy="395999"/>
          </a:xfrm>
        </p:spPr>
        <p:txBody>
          <a:bodyPr/>
          <a:lstStyle>
            <a:lvl1pPr>
              <a:spcBef>
                <a:spcPts val="600"/>
              </a:spcBef>
              <a:defRPr sz="2200"/>
            </a:lvl1pPr>
          </a:lstStyle>
          <a:p>
            <a:pPr lvl="0"/>
            <a:r>
              <a:rPr lang="en-US"/>
              <a:t>Click to add subtitle</a:t>
            </a:r>
            <a:endParaRPr lang="en-GB"/>
          </a:p>
        </p:txBody>
      </p:sp>
      <p:sp>
        <p:nvSpPr>
          <p:cNvPr id="6" name="Content Placeholder 9">
            <a:extLst>
              <a:ext uri="{FF2B5EF4-FFF2-40B4-BE49-F238E27FC236}">
                <a16:creationId xmlns:a16="http://schemas.microsoft.com/office/drawing/2014/main" id="{7FFE3F20-8117-BDDD-7C41-C5FBFD5585E5}"/>
              </a:ext>
            </a:extLst>
          </p:cNvPr>
          <p:cNvSpPr txBox="1">
            <a:spLocks noGrp="1"/>
          </p:cNvSpPr>
          <p:nvPr>
            <p:ph idx="4294967295"/>
          </p:nvPr>
        </p:nvSpPr>
        <p:spPr>
          <a:xfrm>
            <a:off x="360365" y="1710001"/>
            <a:ext cx="11465999"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293887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A396-2CC1-6EC9-6993-DA4BDFDC29D4}"/>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239B96FA-E94F-7451-1D89-D6330BCA2F26}"/>
              </a:ext>
            </a:extLst>
          </p:cNvPr>
          <p:cNvSpPr txBox="1">
            <a:spLocks noGrp="1"/>
          </p:cNvSpPr>
          <p:nvPr>
            <p:ph type="sldNum" sz="quarter" idx="8"/>
          </p:nvPr>
        </p:nvSpPr>
        <p:spPr/>
        <p:txBody>
          <a:bodyPr/>
          <a:lstStyle>
            <a:lvl1pPr>
              <a:defRPr/>
            </a:lvl1pPr>
          </a:lstStyle>
          <a:p>
            <a:pPr lvl="0"/>
            <a:fld id="{DE2AB12C-09D7-4E66-84E5-CECB58C6AB3E}" type="slidenum">
              <a:t>‹#›</a:t>
            </a:fld>
            <a:endParaRPr lang="en-GB"/>
          </a:p>
        </p:txBody>
      </p:sp>
      <p:sp>
        <p:nvSpPr>
          <p:cNvPr id="4" name="Footer Placeholder 3">
            <a:extLst>
              <a:ext uri="{FF2B5EF4-FFF2-40B4-BE49-F238E27FC236}">
                <a16:creationId xmlns:a16="http://schemas.microsoft.com/office/drawing/2014/main" id="{91D90CB2-5271-C926-4DCA-D2D6446F8F44}"/>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0BE2B1FB-11BC-20E8-E2B8-83B50BBF1DAF}"/>
              </a:ext>
            </a:extLst>
          </p:cNvPr>
          <p:cNvSpPr txBox="1">
            <a:spLocks noGrp="1"/>
          </p:cNvSpPr>
          <p:nvPr>
            <p:ph type="body" idx="4294967295"/>
          </p:nvPr>
        </p:nvSpPr>
        <p:spPr>
          <a:xfrm>
            <a:off x="359999" y="1710001"/>
            <a:ext cx="11464920"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D8C69A94-37D0-0876-A150-1063AF3FBE7A}"/>
              </a:ext>
            </a:extLst>
          </p:cNvPr>
          <p:cNvSpPr txBox="1">
            <a:spLocks noGrp="1"/>
          </p:cNvSpPr>
          <p:nvPr>
            <p:ph idx="4294967295"/>
          </p:nvPr>
        </p:nvSpPr>
        <p:spPr>
          <a:xfrm>
            <a:off x="359999" y="2376004"/>
            <a:ext cx="11465999"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507DA4F1-3891-215D-55A1-47C1CB2F0E8D}"/>
              </a:ext>
            </a:extLst>
          </p:cNvPr>
          <p:cNvSpPr txBox="1">
            <a:spLocks noGrp="1"/>
          </p:cNvSpPr>
          <p:nvPr>
            <p:ph type="body" idx="4294967295"/>
          </p:nvPr>
        </p:nvSpPr>
        <p:spPr>
          <a:xfrm>
            <a:off x="359999" y="910797"/>
            <a:ext cx="11466511"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98928671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F56C-7787-D24C-0BA2-952E3B0732B8}"/>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D9AFF8F6-BE67-0E3E-652B-35F7255EFE30}"/>
              </a:ext>
            </a:extLst>
          </p:cNvPr>
          <p:cNvSpPr txBox="1">
            <a:spLocks noGrp="1"/>
          </p:cNvSpPr>
          <p:nvPr>
            <p:ph type="sldNum" sz="quarter" idx="8"/>
          </p:nvPr>
        </p:nvSpPr>
        <p:spPr/>
        <p:txBody>
          <a:bodyPr/>
          <a:lstStyle>
            <a:lvl1pPr>
              <a:defRPr/>
            </a:lvl1pPr>
          </a:lstStyle>
          <a:p>
            <a:pPr lvl="0"/>
            <a:fld id="{485A8DB3-29C1-4ACB-A297-6EFA4CC5BCBC}" type="slidenum">
              <a:t>‹#›</a:t>
            </a:fld>
            <a:endParaRPr lang="en-GB"/>
          </a:p>
        </p:txBody>
      </p:sp>
      <p:sp>
        <p:nvSpPr>
          <p:cNvPr id="4" name="Footer Placeholder 3">
            <a:extLst>
              <a:ext uri="{FF2B5EF4-FFF2-40B4-BE49-F238E27FC236}">
                <a16:creationId xmlns:a16="http://schemas.microsoft.com/office/drawing/2014/main" id="{5D5C4BDC-72C2-4F13-D174-F3250A168435}"/>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212CA802-28FD-4748-09DB-70B0BAEFE1C4}"/>
              </a:ext>
            </a:extLst>
          </p:cNvPr>
          <p:cNvSpPr txBox="1">
            <a:spLocks noGrp="1"/>
          </p:cNvSpPr>
          <p:nvPr>
            <p:ph idx="4294967295"/>
          </p:nvPr>
        </p:nvSpPr>
        <p:spPr>
          <a:xfrm>
            <a:off x="360365" y="1710001"/>
            <a:ext cx="56267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2F63E236-10BF-EA75-EE8E-D94BB534B2AB}"/>
              </a:ext>
            </a:extLst>
          </p:cNvPr>
          <p:cNvSpPr txBox="1">
            <a:spLocks noGrp="1"/>
          </p:cNvSpPr>
          <p:nvPr>
            <p:ph idx="4294967295"/>
          </p:nvPr>
        </p:nvSpPr>
        <p:spPr>
          <a:xfrm>
            <a:off x="6200967" y="1710001"/>
            <a:ext cx="5626796" cy="3998908"/>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CB66B102-037C-6B16-97DB-EF36CDBCAC88}"/>
              </a:ext>
            </a:extLst>
          </p:cNvPr>
          <p:cNvSpPr txBox="1">
            <a:spLocks noGrp="1"/>
          </p:cNvSpPr>
          <p:nvPr>
            <p:ph type="body" idx="4294967295"/>
          </p:nvPr>
        </p:nvSpPr>
        <p:spPr>
          <a:xfrm>
            <a:off x="360365"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99175094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3B2F-136D-70BF-6EF3-2F86978D88E0}"/>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8BB3CB8C-5574-31BE-3B2B-15A72A1AEDB6}"/>
              </a:ext>
            </a:extLst>
          </p:cNvPr>
          <p:cNvSpPr txBox="1">
            <a:spLocks noGrp="1"/>
          </p:cNvSpPr>
          <p:nvPr>
            <p:ph type="sldNum" sz="quarter" idx="8"/>
          </p:nvPr>
        </p:nvSpPr>
        <p:spPr/>
        <p:txBody>
          <a:bodyPr/>
          <a:lstStyle>
            <a:lvl1pPr>
              <a:defRPr/>
            </a:lvl1pPr>
          </a:lstStyle>
          <a:p>
            <a:pPr lvl="0"/>
            <a:fld id="{96F8A2ED-301F-4C10-B8ED-7CA888228E5F}" type="slidenum">
              <a:t>‹#›</a:t>
            </a:fld>
            <a:endParaRPr lang="en-GB"/>
          </a:p>
        </p:txBody>
      </p:sp>
      <p:sp>
        <p:nvSpPr>
          <p:cNvPr id="4" name="Footer Placeholder 3">
            <a:extLst>
              <a:ext uri="{FF2B5EF4-FFF2-40B4-BE49-F238E27FC236}">
                <a16:creationId xmlns:a16="http://schemas.microsoft.com/office/drawing/2014/main" id="{A14E2F85-7CDC-793C-B1D9-99A8EB75C4B4}"/>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5AA9280C-0EF9-EA4E-E601-C4EE3DB303B4}"/>
              </a:ext>
            </a:extLst>
          </p:cNvPr>
          <p:cNvSpPr txBox="1">
            <a:spLocks noGrp="1"/>
          </p:cNvSpPr>
          <p:nvPr>
            <p:ph type="body" idx="4294967295"/>
          </p:nvPr>
        </p:nvSpPr>
        <p:spPr>
          <a:xfrm>
            <a:off x="360365" y="1710001"/>
            <a:ext cx="5626796"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92D33E4B-4912-6E42-3355-1C4BE10EF3DB}"/>
              </a:ext>
            </a:extLst>
          </p:cNvPr>
          <p:cNvSpPr txBox="1">
            <a:spLocks noGrp="1"/>
          </p:cNvSpPr>
          <p:nvPr>
            <p:ph idx="4294967295"/>
          </p:nvPr>
        </p:nvSpPr>
        <p:spPr>
          <a:xfrm>
            <a:off x="360365" y="2376004"/>
            <a:ext cx="56267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8D604480-F463-293C-D07A-AA7428D4E890}"/>
              </a:ext>
            </a:extLst>
          </p:cNvPr>
          <p:cNvSpPr txBox="1">
            <a:spLocks noGrp="1"/>
          </p:cNvSpPr>
          <p:nvPr>
            <p:ph type="body" idx="4294967295"/>
          </p:nvPr>
        </p:nvSpPr>
        <p:spPr>
          <a:xfrm>
            <a:off x="6202795" y="1710001"/>
            <a:ext cx="5626796" cy="604839"/>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6A6C3BFD-DC41-40A8-8248-567C2545FF87}"/>
              </a:ext>
            </a:extLst>
          </p:cNvPr>
          <p:cNvSpPr txBox="1">
            <a:spLocks noGrp="1"/>
          </p:cNvSpPr>
          <p:nvPr>
            <p:ph idx="4294967295"/>
          </p:nvPr>
        </p:nvSpPr>
        <p:spPr>
          <a:xfrm>
            <a:off x="6202366" y="2376489"/>
            <a:ext cx="5626796" cy="3343274"/>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9D5856BD-D72B-6BA7-89A2-833EA97352CC}"/>
              </a:ext>
            </a:extLst>
          </p:cNvPr>
          <p:cNvSpPr txBox="1">
            <a:spLocks noGrp="1"/>
          </p:cNvSpPr>
          <p:nvPr>
            <p:ph type="body" idx="4294967295"/>
          </p:nvPr>
        </p:nvSpPr>
        <p:spPr>
          <a:xfrm>
            <a:off x="360365" y="910797"/>
            <a:ext cx="11466511"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5219085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DFE6-5E4E-824D-9C08-8EDD528BBE97}"/>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79D1DDDF-5116-A1CE-1A5F-FE0D1752134C}"/>
              </a:ext>
            </a:extLst>
          </p:cNvPr>
          <p:cNvSpPr txBox="1">
            <a:spLocks noGrp="1"/>
          </p:cNvSpPr>
          <p:nvPr>
            <p:ph type="sldNum" sz="quarter" idx="8"/>
          </p:nvPr>
        </p:nvSpPr>
        <p:spPr/>
        <p:txBody>
          <a:bodyPr/>
          <a:lstStyle>
            <a:lvl1pPr>
              <a:defRPr/>
            </a:lvl1pPr>
          </a:lstStyle>
          <a:p>
            <a:pPr lvl="0"/>
            <a:fld id="{2212C2AF-6265-48FC-8217-F32EF6815D39}" type="slidenum">
              <a:t>‹#›</a:t>
            </a:fld>
            <a:endParaRPr lang="en-GB"/>
          </a:p>
        </p:txBody>
      </p:sp>
      <p:sp>
        <p:nvSpPr>
          <p:cNvPr id="4" name="Footer Placeholder 3">
            <a:extLst>
              <a:ext uri="{FF2B5EF4-FFF2-40B4-BE49-F238E27FC236}">
                <a16:creationId xmlns:a16="http://schemas.microsoft.com/office/drawing/2014/main" id="{2750B3C6-5096-EBC0-F256-BB10EA3DD7BF}"/>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6FA845B9-E7EB-C2BC-F84A-BC93B7DBC0DE}"/>
              </a:ext>
            </a:extLst>
          </p:cNvPr>
          <p:cNvSpPr txBox="1">
            <a:spLocks noGrp="1"/>
          </p:cNvSpPr>
          <p:nvPr>
            <p:ph idx="4294967295"/>
          </p:nvPr>
        </p:nvSpPr>
        <p:spPr>
          <a:xfrm>
            <a:off x="360365" y="1710001"/>
            <a:ext cx="3672001"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E91C81BD-9FB5-6711-A907-D306A5971D03}"/>
              </a:ext>
            </a:extLst>
          </p:cNvPr>
          <p:cNvSpPr txBox="1">
            <a:spLocks noGrp="1"/>
          </p:cNvSpPr>
          <p:nvPr>
            <p:ph idx="4294967295"/>
          </p:nvPr>
        </p:nvSpPr>
        <p:spPr>
          <a:xfrm>
            <a:off x="4257620" y="1710001"/>
            <a:ext cx="3672001"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091A155E-E976-225C-CB82-ED57D43E0699}"/>
              </a:ext>
            </a:extLst>
          </p:cNvPr>
          <p:cNvSpPr txBox="1">
            <a:spLocks noGrp="1"/>
          </p:cNvSpPr>
          <p:nvPr>
            <p:ph idx="4294967295"/>
          </p:nvPr>
        </p:nvSpPr>
        <p:spPr>
          <a:xfrm>
            <a:off x="8154875" y="1710001"/>
            <a:ext cx="3672001"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1">
            <a:extLst>
              <a:ext uri="{FF2B5EF4-FFF2-40B4-BE49-F238E27FC236}">
                <a16:creationId xmlns:a16="http://schemas.microsoft.com/office/drawing/2014/main" id="{008CE81B-6AD4-2CB3-4BC2-00CA728ACFBE}"/>
              </a:ext>
            </a:extLst>
          </p:cNvPr>
          <p:cNvSpPr txBox="1">
            <a:spLocks noGrp="1"/>
          </p:cNvSpPr>
          <p:nvPr>
            <p:ph type="body" idx="4294967295"/>
          </p:nvPr>
        </p:nvSpPr>
        <p:spPr>
          <a:xfrm>
            <a:off x="359999"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21964851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8519-8F3F-DDCD-54FD-216CE2A80086}"/>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C23CE149-315F-776A-8F17-3DB7B1D0A7D1}"/>
              </a:ext>
            </a:extLst>
          </p:cNvPr>
          <p:cNvSpPr txBox="1">
            <a:spLocks noGrp="1"/>
          </p:cNvSpPr>
          <p:nvPr>
            <p:ph type="sldNum" sz="quarter" idx="8"/>
          </p:nvPr>
        </p:nvSpPr>
        <p:spPr/>
        <p:txBody>
          <a:bodyPr/>
          <a:lstStyle>
            <a:lvl1pPr>
              <a:defRPr/>
            </a:lvl1pPr>
          </a:lstStyle>
          <a:p>
            <a:pPr lvl="0"/>
            <a:fld id="{5D2DB141-2E20-4F9A-96CD-9952EE57DCDD}" type="slidenum">
              <a:t>‹#›</a:t>
            </a:fld>
            <a:endParaRPr lang="en-GB"/>
          </a:p>
        </p:txBody>
      </p:sp>
      <p:sp>
        <p:nvSpPr>
          <p:cNvPr id="4" name="Footer Placeholder 3">
            <a:extLst>
              <a:ext uri="{FF2B5EF4-FFF2-40B4-BE49-F238E27FC236}">
                <a16:creationId xmlns:a16="http://schemas.microsoft.com/office/drawing/2014/main" id="{2853B4E9-D462-EE0A-5C3F-BCAF0EFAA773}"/>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6BD9F9EC-B976-3879-267D-562822AD3B72}"/>
              </a:ext>
            </a:extLst>
          </p:cNvPr>
          <p:cNvSpPr txBox="1">
            <a:spLocks noGrp="1"/>
          </p:cNvSpPr>
          <p:nvPr>
            <p:ph type="body" idx="4294967295"/>
          </p:nvPr>
        </p:nvSpPr>
        <p:spPr>
          <a:xfrm>
            <a:off x="359999" y="1710001"/>
            <a:ext cx="3672001" cy="604802"/>
          </a:xfrm>
        </p:spPr>
        <p:txBody>
          <a:bodyPr/>
          <a:lstStyle>
            <a:lvl1pPr>
              <a:defRPr b="1"/>
            </a:lvl1pPr>
          </a:lstStyle>
          <a:p>
            <a:pPr lvl="0"/>
            <a:r>
              <a:rPr lang="en-US"/>
              <a:t>Click to add text</a:t>
            </a:r>
          </a:p>
        </p:txBody>
      </p:sp>
      <p:sp>
        <p:nvSpPr>
          <p:cNvPr id="6" name="Content Placeholder 7">
            <a:extLst>
              <a:ext uri="{FF2B5EF4-FFF2-40B4-BE49-F238E27FC236}">
                <a16:creationId xmlns:a16="http://schemas.microsoft.com/office/drawing/2014/main" id="{DAF04376-FB90-D8AF-3C11-C62D690415D8}"/>
              </a:ext>
            </a:extLst>
          </p:cNvPr>
          <p:cNvSpPr txBox="1">
            <a:spLocks noGrp="1"/>
          </p:cNvSpPr>
          <p:nvPr>
            <p:ph idx="4294967295"/>
          </p:nvPr>
        </p:nvSpPr>
        <p:spPr>
          <a:xfrm>
            <a:off x="360365" y="2376004"/>
            <a:ext cx="3672001"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962590C7-6D42-5349-00E9-81C7C888773D}"/>
              </a:ext>
            </a:extLst>
          </p:cNvPr>
          <p:cNvSpPr txBox="1">
            <a:spLocks noGrp="1"/>
          </p:cNvSpPr>
          <p:nvPr>
            <p:ph type="body" idx="4294967295"/>
          </p:nvPr>
        </p:nvSpPr>
        <p:spPr>
          <a:xfrm>
            <a:off x="4257437" y="1710001"/>
            <a:ext cx="3672001" cy="604802"/>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8DE557BC-F518-FBB1-D8BD-B795F97E9A7E}"/>
              </a:ext>
            </a:extLst>
          </p:cNvPr>
          <p:cNvSpPr txBox="1">
            <a:spLocks noGrp="1"/>
          </p:cNvSpPr>
          <p:nvPr>
            <p:ph idx="4294967295"/>
          </p:nvPr>
        </p:nvSpPr>
        <p:spPr>
          <a:xfrm>
            <a:off x="4257620" y="2376489"/>
            <a:ext cx="3672001" cy="3343274"/>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928A258E-FA34-A9FD-9A17-2FF6D25A3582}"/>
              </a:ext>
            </a:extLst>
          </p:cNvPr>
          <p:cNvSpPr txBox="1">
            <a:spLocks noGrp="1"/>
          </p:cNvSpPr>
          <p:nvPr>
            <p:ph type="body" idx="4294967295"/>
          </p:nvPr>
        </p:nvSpPr>
        <p:spPr>
          <a:xfrm>
            <a:off x="8154875" y="1710001"/>
            <a:ext cx="3672001" cy="604839"/>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EDCE10D3-48D0-EB3E-916D-18A30B9B0FF0}"/>
              </a:ext>
            </a:extLst>
          </p:cNvPr>
          <p:cNvSpPr txBox="1">
            <a:spLocks noGrp="1"/>
          </p:cNvSpPr>
          <p:nvPr>
            <p:ph idx="4294967295"/>
          </p:nvPr>
        </p:nvSpPr>
        <p:spPr>
          <a:xfrm>
            <a:off x="8154875" y="2376004"/>
            <a:ext cx="3672001"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25FD348D-AD61-46E1-4F2A-A5E6BAED19FD}"/>
              </a:ext>
            </a:extLst>
          </p:cNvPr>
          <p:cNvSpPr txBox="1">
            <a:spLocks noGrp="1"/>
          </p:cNvSpPr>
          <p:nvPr>
            <p:ph type="body" idx="4294967295"/>
          </p:nvPr>
        </p:nvSpPr>
        <p:spPr>
          <a:xfrm>
            <a:off x="359999"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8764403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2 (White)">
    <p:bg>
      <p:bgPr>
        <a:solidFill>
          <a:srgbClr val="FFFFFF"/>
        </a:solidFill>
        <a:effectLst/>
      </p:bgPr>
    </p:bg>
    <p:spTree>
      <p:nvGrpSpPr>
        <p:cNvPr id="1" name=""/>
        <p:cNvGrpSpPr/>
        <p:nvPr/>
      </p:nvGrpSpPr>
      <p:grpSpPr>
        <a:xfrm>
          <a:off x="0" y="0"/>
          <a:ext cx="0" cy="0"/>
          <a:chOff x="0" y="0"/>
          <a:chExt cx="0" cy="0"/>
        </a:xfrm>
      </p:grpSpPr>
      <p:sp>
        <p:nvSpPr>
          <p:cNvPr id="2" name="Picture Placeholder 31">
            <a:extLst>
              <a:ext uri="{FF2B5EF4-FFF2-40B4-BE49-F238E27FC236}">
                <a16:creationId xmlns:a16="http://schemas.microsoft.com/office/drawing/2014/main" id="{EDF286E8-97BD-989B-F266-7BBB737897A6}"/>
              </a:ext>
            </a:extLst>
          </p:cNvPr>
          <p:cNvSpPr txBox="1">
            <a:spLocks noGrp="1"/>
          </p:cNvSpPr>
          <p:nvPr>
            <p:ph type="pic" sz="quarter" idx="4294967295"/>
          </p:nvPr>
        </p:nvSpPr>
        <p:spPr>
          <a:xfrm>
            <a:off x="-6647" y="859"/>
            <a:ext cx="12200171" cy="6857140"/>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1200"/>
              </a:spcBef>
              <a:spcAft>
                <a:spcPts val="0"/>
              </a:spcAft>
              <a:buNone/>
              <a:tabLst/>
              <a:defRPr lang="en-US" sz="1400" b="0" i="0" u="none" strike="noStrike" cap="none" spc="0" baseline="0">
                <a:solidFill>
                  <a:srgbClr val="7F7F7F"/>
                </a:solidFill>
                <a:uFillTx/>
                <a:latin typeface="Arial"/>
              </a:defRPr>
            </a:lvl1pPr>
          </a:lstStyle>
          <a:p>
            <a:pPr lvl="0"/>
            <a:r>
              <a:rPr lang="en-US"/>
              <a:t>Click icon to add picture</a:t>
            </a:r>
            <a:endParaRPr lang="en-GB"/>
          </a:p>
        </p:txBody>
      </p:sp>
      <p:sp>
        <p:nvSpPr>
          <p:cNvPr id="3" name="Title 1">
            <a:extLst>
              <a:ext uri="{FF2B5EF4-FFF2-40B4-BE49-F238E27FC236}">
                <a16:creationId xmlns:a16="http://schemas.microsoft.com/office/drawing/2014/main" id="{E56F1CE3-7D6E-777D-1D4C-F15C1F81BA46}"/>
              </a:ext>
            </a:extLst>
          </p:cNvPr>
          <p:cNvSpPr txBox="1">
            <a:spLocks noGrp="1"/>
          </p:cNvSpPr>
          <p:nvPr>
            <p:ph type="title"/>
          </p:nvPr>
        </p:nvSpPr>
        <p:spPr>
          <a:xfrm>
            <a:off x="359999" y="3846094"/>
            <a:ext cx="11466877" cy="11430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tabLst/>
              <a:defRPr lang="en-GB" sz="2400" b="1" i="0" u="none" strike="noStrike" cap="none" spc="0" baseline="0">
                <a:solidFill>
                  <a:srgbClr val="7F7F7F"/>
                </a:solidFill>
                <a:uFillTx/>
                <a:latin typeface="Arial"/>
              </a:defRPr>
            </a:lvl1pPr>
          </a:lstStyle>
          <a:p>
            <a:pPr lvl="0"/>
            <a:r>
              <a:rPr lang="en-GB"/>
              <a:t>Presentation title here 24pt</a:t>
            </a:r>
          </a:p>
        </p:txBody>
      </p:sp>
      <p:sp>
        <p:nvSpPr>
          <p:cNvPr id="4" name="Subtitle 2">
            <a:extLst>
              <a:ext uri="{FF2B5EF4-FFF2-40B4-BE49-F238E27FC236}">
                <a16:creationId xmlns:a16="http://schemas.microsoft.com/office/drawing/2014/main" id="{EC001F43-BBDB-5828-BEF9-62A67D0200F3}"/>
              </a:ext>
            </a:extLst>
          </p:cNvPr>
          <p:cNvSpPr txBox="1">
            <a:spLocks noGrp="1"/>
          </p:cNvSpPr>
          <p:nvPr>
            <p:ph type="subTitle" sz="quarter" idx="4294967295"/>
          </p:nvPr>
        </p:nvSpPr>
        <p:spPr>
          <a:xfrm>
            <a:off x="359999" y="4989094"/>
            <a:ext cx="11466877" cy="478249"/>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200"/>
              </a:spcBef>
              <a:spcAft>
                <a:spcPts val="0"/>
              </a:spcAft>
              <a:buNone/>
              <a:tabLst/>
              <a:defRPr lang="en-GB" sz="2200" b="0" i="0" u="none" strike="noStrike" cap="none" spc="0" baseline="0">
                <a:solidFill>
                  <a:srgbClr val="7F7F7F"/>
                </a:solidFill>
                <a:uFillTx/>
                <a:latin typeface="Arial"/>
              </a:defRPr>
            </a:lvl1pPr>
          </a:lstStyle>
          <a:p>
            <a:pPr lvl="0"/>
            <a:r>
              <a:rPr lang="en-GB"/>
              <a:t>Sub heading here 22pt</a:t>
            </a:r>
          </a:p>
        </p:txBody>
      </p:sp>
      <p:sp>
        <p:nvSpPr>
          <p:cNvPr id="5" name="Text Placeholder 5">
            <a:extLst>
              <a:ext uri="{FF2B5EF4-FFF2-40B4-BE49-F238E27FC236}">
                <a16:creationId xmlns:a16="http://schemas.microsoft.com/office/drawing/2014/main" id="{AD317D18-547B-073E-2FC4-567A0150E148}"/>
              </a:ext>
            </a:extLst>
          </p:cNvPr>
          <p:cNvSpPr txBox="1">
            <a:spLocks noGrp="1"/>
          </p:cNvSpPr>
          <p:nvPr>
            <p:ph type="body" sz="quarter" idx="4294967295"/>
          </p:nvPr>
        </p:nvSpPr>
        <p:spPr>
          <a:xfrm>
            <a:off x="357192" y="5467353"/>
            <a:ext cx="11472857" cy="1123953"/>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600" b="0" i="0" u="none" strike="noStrike" cap="none" spc="0" baseline="0">
                <a:solidFill>
                  <a:srgbClr val="7F7F7F"/>
                </a:solidFill>
                <a:uFillTx/>
                <a:latin typeface="Arial"/>
              </a:defRPr>
            </a:lvl1pPr>
          </a:lstStyle>
          <a:p>
            <a:pPr lvl="0"/>
            <a:r>
              <a:rPr lang="en-GB"/>
              <a:t>Presenter names here 16pt</a:t>
            </a:r>
            <a:br>
              <a:rPr lang="en-GB"/>
            </a:br>
            <a:r>
              <a:rPr lang="en-GB"/>
              <a:t>Date runs here 16pt</a:t>
            </a:r>
            <a:br>
              <a:rPr lang="en-GB"/>
            </a:br>
            <a:r>
              <a:rPr lang="en-GB"/>
              <a:t>Project reference 16pt</a:t>
            </a:r>
          </a:p>
        </p:txBody>
      </p:sp>
      <p:pic>
        <p:nvPicPr>
          <p:cNvPr id="6" name="Picture 6">
            <a:extLst>
              <a:ext uri="{FF2B5EF4-FFF2-40B4-BE49-F238E27FC236}">
                <a16:creationId xmlns:a16="http://schemas.microsoft.com/office/drawing/2014/main" id="{A73D5C9A-9859-9463-7491-CDEFB9BB33F6}"/>
              </a:ext>
            </a:extLst>
          </p:cNvPr>
          <p:cNvPicPr>
            <a:picLocks noChangeAspect="1"/>
          </p:cNvPicPr>
          <p:nvPr/>
        </p:nvPicPr>
        <p:blipFill>
          <a:blip r:embed="rId2"/>
          <a:stretch>
            <a:fillRect/>
          </a:stretch>
        </p:blipFill>
        <p:spPr>
          <a:xfrm>
            <a:off x="367195" y="561048"/>
            <a:ext cx="4284887" cy="295323"/>
          </a:xfrm>
          <a:prstGeom prst="rect">
            <a:avLst/>
          </a:prstGeom>
          <a:noFill/>
          <a:ln cap="flat">
            <a:noFill/>
          </a:ln>
        </p:spPr>
      </p:pic>
    </p:spTree>
    <p:extLst>
      <p:ext uri="{BB962C8B-B14F-4D97-AF65-F5344CB8AC3E}">
        <p14:creationId xmlns:p14="http://schemas.microsoft.com/office/powerpoint/2010/main" val="424802413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ECD3-DFCA-895B-F662-07345B364854}"/>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5F83A3E4-772B-6413-2EFB-74AF1659C060}"/>
              </a:ext>
            </a:extLst>
          </p:cNvPr>
          <p:cNvSpPr txBox="1">
            <a:spLocks noGrp="1"/>
          </p:cNvSpPr>
          <p:nvPr>
            <p:ph type="sldNum" sz="quarter" idx="8"/>
          </p:nvPr>
        </p:nvSpPr>
        <p:spPr/>
        <p:txBody>
          <a:bodyPr/>
          <a:lstStyle>
            <a:lvl1pPr>
              <a:defRPr/>
            </a:lvl1pPr>
          </a:lstStyle>
          <a:p>
            <a:pPr lvl="0"/>
            <a:fld id="{5764A458-EC8E-4269-8EDD-99DB4FE4170F}" type="slidenum">
              <a:t>‹#›</a:t>
            </a:fld>
            <a:endParaRPr lang="en-GB"/>
          </a:p>
        </p:txBody>
      </p:sp>
      <p:sp>
        <p:nvSpPr>
          <p:cNvPr id="4" name="Footer Placeholder 3">
            <a:extLst>
              <a:ext uri="{FF2B5EF4-FFF2-40B4-BE49-F238E27FC236}">
                <a16:creationId xmlns:a16="http://schemas.microsoft.com/office/drawing/2014/main" id="{F908C351-29A7-6EB4-F35A-2B9371FF8755}"/>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DA9DE630-DEF7-278A-1B3A-3ADA39B3769E}"/>
              </a:ext>
            </a:extLst>
          </p:cNvPr>
          <p:cNvSpPr txBox="1">
            <a:spLocks noGrp="1"/>
          </p:cNvSpPr>
          <p:nvPr>
            <p:ph idx="4294967295"/>
          </p:nvPr>
        </p:nvSpPr>
        <p:spPr>
          <a:xfrm>
            <a:off x="360365"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39DBBD3F-5E8C-334C-65E2-8CB85CFAD9E4}"/>
              </a:ext>
            </a:extLst>
          </p:cNvPr>
          <p:cNvSpPr txBox="1">
            <a:spLocks noGrp="1"/>
          </p:cNvSpPr>
          <p:nvPr>
            <p:ph idx="4294967295"/>
          </p:nvPr>
        </p:nvSpPr>
        <p:spPr>
          <a:xfrm>
            <a:off x="3272930"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E6673390-9ED0-4D61-9FDD-EFD3115292B5}"/>
              </a:ext>
            </a:extLst>
          </p:cNvPr>
          <p:cNvSpPr txBox="1">
            <a:spLocks noGrp="1"/>
          </p:cNvSpPr>
          <p:nvPr>
            <p:ph idx="4294967295"/>
          </p:nvPr>
        </p:nvSpPr>
        <p:spPr>
          <a:xfrm>
            <a:off x="6185504"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1">
            <a:extLst>
              <a:ext uri="{FF2B5EF4-FFF2-40B4-BE49-F238E27FC236}">
                <a16:creationId xmlns:a16="http://schemas.microsoft.com/office/drawing/2014/main" id="{98BAD0C7-B987-E83F-5671-0FA09EE71515}"/>
              </a:ext>
            </a:extLst>
          </p:cNvPr>
          <p:cNvSpPr txBox="1">
            <a:spLocks noGrp="1"/>
          </p:cNvSpPr>
          <p:nvPr>
            <p:ph idx="4294967295"/>
          </p:nvPr>
        </p:nvSpPr>
        <p:spPr>
          <a:xfrm>
            <a:off x="9098069"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CD8B4983-A8D8-2E2D-D16F-C811578ABADE}"/>
              </a:ext>
            </a:extLst>
          </p:cNvPr>
          <p:cNvSpPr txBox="1">
            <a:spLocks noGrp="1"/>
          </p:cNvSpPr>
          <p:nvPr>
            <p:ph type="body" idx="4294967295"/>
          </p:nvPr>
        </p:nvSpPr>
        <p:spPr>
          <a:xfrm>
            <a:off x="359999"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12426554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6B6D-3FEF-FCC3-5BB9-B46F24024D7E}"/>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E2641ECD-B109-DF6B-F951-23127F7806A8}"/>
              </a:ext>
            </a:extLst>
          </p:cNvPr>
          <p:cNvSpPr txBox="1">
            <a:spLocks noGrp="1"/>
          </p:cNvSpPr>
          <p:nvPr>
            <p:ph type="sldNum" sz="quarter" idx="8"/>
          </p:nvPr>
        </p:nvSpPr>
        <p:spPr/>
        <p:txBody>
          <a:bodyPr/>
          <a:lstStyle>
            <a:lvl1pPr>
              <a:defRPr/>
            </a:lvl1pPr>
          </a:lstStyle>
          <a:p>
            <a:pPr lvl="0"/>
            <a:fld id="{D989A043-C64B-4EB9-8724-814EF3EED00D}" type="slidenum">
              <a:t>‹#›</a:t>
            </a:fld>
            <a:endParaRPr lang="en-GB"/>
          </a:p>
        </p:txBody>
      </p:sp>
      <p:sp>
        <p:nvSpPr>
          <p:cNvPr id="4" name="Footer Placeholder 3">
            <a:extLst>
              <a:ext uri="{FF2B5EF4-FFF2-40B4-BE49-F238E27FC236}">
                <a16:creationId xmlns:a16="http://schemas.microsoft.com/office/drawing/2014/main" id="{C98C40AA-5639-700B-38FB-F15179FD179B}"/>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A1511D74-E6C1-ABE8-9AF7-7F06E6FAD57E}"/>
              </a:ext>
            </a:extLst>
          </p:cNvPr>
          <p:cNvSpPr txBox="1">
            <a:spLocks noGrp="1"/>
          </p:cNvSpPr>
          <p:nvPr>
            <p:ph type="body" idx="4294967295"/>
          </p:nvPr>
        </p:nvSpPr>
        <p:spPr>
          <a:xfrm>
            <a:off x="359999" y="1710001"/>
            <a:ext cx="2728798"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9F6FBB94-A15A-CA9E-8EAB-36A4E5069108}"/>
              </a:ext>
            </a:extLst>
          </p:cNvPr>
          <p:cNvSpPr txBox="1">
            <a:spLocks noGrp="1"/>
          </p:cNvSpPr>
          <p:nvPr>
            <p:ph idx="4294967295"/>
          </p:nvPr>
        </p:nvSpPr>
        <p:spPr>
          <a:xfrm>
            <a:off x="359999" y="2376004"/>
            <a:ext cx="2728798"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A3A9C1B6-FC2E-C50E-7639-624DB4FD129E}"/>
              </a:ext>
            </a:extLst>
          </p:cNvPr>
          <p:cNvSpPr txBox="1">
            <a:spLocks noGrp="1"/>
          </p:cNvSpPr>
          <p:nvPr>
            <p:ph type="body" idx="4294967295"/>
          </p:nvPr>
        </p:nvSpPr>
        <p:spPr>
          <a:xfrm>
            <a:off x="3272692" y="1710001"/>
            <a:ext cx="2728798" cy="604839"/>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EC909405-3B9C-C95A-B8CF-046070DFB177}"/>
              </a:ext>
            </a:extLst>
          </p:cNvPr>
          <p:cNvSpPr txBox="1">
            <a:spLocks noGrp="1"/>
          </p:cNvSpPr>
          <p:nvPr>
            <p:ph idx="4294967295"/>
          </p:nvPr>
        </p:nvSpPr>
        <p:spPr>
          <a:xfrm>
            <a:off x="3272692" y="2376489"/>
            <a:ext cx="2728798"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6A323864-04D8-8F42-6EBF-DEDA0403CDCF}"/>
              </a:ext>
            </a:extLst>
          </p:cNvPr>
          <p:cNvSpPr txBox="1">
            <a:spLocks noGrp="1"/>
          </p:cNvSpPr>
          <p:nvPr>
            <p:ph type="body" idx="4294967295"/>
          </p:nvPr>
        </p:nvSpPr>
        <p:spPr>
          <a:xfrm>
            <a:off x="6185385" y="1710001"/>
            <a:ext cx="2728798" cy="604802"/>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C90D1E78-6ED7-382C-C271-368C0FB8E392}"/>
              </a:ext>
            </a:extLst>
          </p:cNvPr>
          <p:cNvSpPr txBox="1">
            <a:spLocks noGrp="1"/>
          </p:cNvSpPr>
          <p:nvPr>
            <p:ph idx="4294967295"/>
          </p:nvPr>
        </p:nvSpPr>
        <p:spPr>
          <a:xfrm>
            <a:off x="6185385" y="2376004"/>
            <a:ext cx="2728798"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56DA3C37-5906-261B-704C-10368C868F5F}"/>
              </a:ext>
            </a:extLst>
          </p:cNvPr>
          <p:cNvSpPr txBox="1">
            <a:spLocks noGrp="1"/>
          </p:cNvSpPr>
          <p:nvPr>
            <p:ph type="body" idx="4294967295"/>
          </p:nvPr>
        </p:nvSpPr>
        <p:spPr>
          <a:xfrm>
            <a:off x="9098069" y="1710001"/>
            <a:ext cx="2728798" cy="604802"/>
          </a:xfrm>
        </p:spPr>
        <p:txBody>
          <a:bodyPr/>
          <a:lstStyle>
            <a:lvl1pPr>
              <a:defRPr b="1"/>
            </a:lvl1pPr>
          </a:lstStyle>
          <a:p>
            <a:pPr lvl="0"/>
            <a:r>
              <a:rPr lang="en-US"/>
              <a:t>Click to add text</a:t>
            </a:r>
            <a:endParaRPr lang="en-GB"/>
          </a:p>
        </p:txBody>
      </p:sp>
      <p:sp>
        <p:nvSpPr>
          <p:cNvPr id="12" name="Content Placeholder 19">
            <a:extLst>
              <a:ext uri="{FF2B5EF4-FFF2-40B4-BE49-F238E27FC236}">
                <a16:creationId xmlns:a16="http://schemas.microsoft.com/office/drawing/2014/main" id="{506CBC47-9068-3C2C-D907-15D6C84A3D04}"/>
              </a:ext>
            </a:extLst>
          </p:cNvPr>
          <p:cNvSpPr txBox="1">
            <a:spLocks noGrp="1"/>
          </p:cNvSpPr>
          <p:nvPr>
            <p:ph idx="4294967295"/>
          </p:nvPr>
        </p:nvSpPr>
        <p:spPr>
          <a:xfrm>
            <a:off x="9098069" y="2376489"/>
            <a:ext cx="2728798" cy="3343274"/>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1">
            <a:extLst>
              <a:ext uri="{FF2B5EF4-FFF2-40B4-BE49-F238E27FC236}">
                <a16:creationId xmlns:a16="http://schemas.microsoft.com/office/drawing/2014/main" id="{9FD773D8-3B5A-9F5A-C000-1C3B50656192}"/>
              </a:ext>
            </a:extLst>
          </p:cNvPr>
          <p:cNvSpPr txBox="1">
            <a:spLocks noGrp="1"/>
          </p:cNvSpPr>
          <p:nvPr>
            <p:ph type="body" idx="4294967295"/>
          </p:nvPr>
        </p:nvSpPr>
        <p:spPr>
          <a:xfrm>
            <a:off x="360365" y="910797"/>
            <a:ext cx="11466511"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6734405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CFC2-88E4-FE70-B87C-79D2C3645AFA}"/>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A379E013-CA28-4001-B7B6-9B3201C146D6}"/>
              </a:ext>
            </a:extLst>
          </p:cNvPr>
          <p:cNvSpPr txBox="1">
            <a:spLocks noGrp="1"/>
          </p:cNvSpPr>
          <p:nvPr>
            <p:ph type="sldNum" sz="quarter" idx="8"/>
          </p:nvPr>
        </p:nvSpPr>
        <p:spPr/>
        <p:txBody>
          <a:bodyPr/>
          <a:lstStyle>
            <a:lvl1pPr>
              <a:defRPr/>
            </a:lvl1pPr>
          </a:lstStyle>
          <a:p>
            <a:pPr lvl="0"/>
            <a:fld id="{8B0B8948-1FC1-4D90-A8E8-D7FF3D89E132}" type="slidenum">
              <a:t>‹#›</a:t>
            </a:fld>
            <a:endParaRPr lang="en-GB"/>
          </a:p>
        </p:txBody>
      </p:sp>
      <p:sp>
        <p:nvSpPr>
          <p:cNvPr id="4" name="Footer Placeholder 3">
            <a:extLst>
              <a:ext uri="{FF2B5EF4-FFF2-40B4-BE49-F238E27FC236}">
                <a16:creationId xmlns:a16="http://schemas.microsoft.com/office/drawing/2014/main" id="{69CC001E-9E99-181E-1A3E-4ECA98C316D3}"/>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D07463F9-3AD9-5795-3171-8E90CBBBF742}"/>
              </a:ext>
            </a:extLst>
          </p:cNvPr>
          <p:cNvSpPr txBox="1">
            <a:spLocks noGrp="1"/>
          </p:cNvSpPr>
          <p:nvPr>
            <p:ph idx="4294967295"/>
          </p:nvPr>
        </p:nvSpPr>
        <p:spPr>
          <a:xfrm>
            <a:off x="360365"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27DEFD02-5B1E-9459-18C9-7A757F434BC1}"/>
              </a:ext>
            </a:extLst>
          </p:cNvPr>
          <p:cNvSpPr txBox="1">
            <a:spLocks noGrp="1"/>
          </p:cNvSpPr>
          <p:nvPr>
            <p:ph idx="4294967295"/>
          </p:nvPr>
        </p:nvSpPr>
        <p:spPr>
          <a:xfrm>
            <a:off x="2689689"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1056B1DD-0187-E66E-5545-57DEEB123759}"/>
              </a:ext>
            </a:extLst>
          </p:cNvPr>
          <p:cNvSpPr txBox="1">
            <a:spLocks noGrp="1"/>
          </p:cNvSpPr>
          <p:nvPr>
            <p:ph idx="4294967295"/>
          </p:nvPr>
        </p:nvSpPr>
        <p:spPr>
          <a:xfrm>
            <a:off x="5019022"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1">
            <a:extLst>
              <a:ext uri="{FF2B5EF4-FFF2-40B4-BE49-F238E27FC236}">
                <a16:creationId xmlns:a16="http://schemas.microsoft.com/office/drawing/2014/main" id="{FAEFA3F0-88FD-C110-5BFF-2E930FC99CB5}"/>
              </a:ext>
            </a:extLst>
          </p:cNvPr>
          <p:cNvSpPr txBox="1">
            <a:spLocks noGrp="1"/>
          </p:cNvSpPr>
          <p:nvPr>
            <p:ph idx="4294967295"/>
          </p:nvPr>
        </p:nvSpPr>
        <p:spPr>
          <a:xfrm>
            <a:off x="7348346"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a:extLst>
              <a:ext uri="{FF2B5EF4-FFF2-40B4-BE49-F238E27FC236}">
                <a16:creationId xmlns:a16="http://schemas.microsoft.com/office/drawing/2014/main" id="{80DEDAD9-9645-6FE4-E58C-9AFADBCAC90B}"/>
              </a:ext>
            </a:extLst>
          </p:cNvPr>
          <p:cNvSpPr txBox="1">
            <a:spLocks noGrp="1"/>
          </p:cNvSpPr>
          <p:nvPr>
            <p:ph idx="4294967295"/>
          </p:nvPr>
        </p:nvSpPr>
        <p:spPr>
          <a:xfrm>
            <a:off x="9677671"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5">
            <a:extLst>
              <a:ext uri="{FF2B5EF4-FFF2-40B4-BE49-F238E27FC236}">
                <a16:creationId xmlns:a16="http://schemas.microsoft.com/office/drawing/2014/main" id="{3EAC55BE-1D1C-E4C2-52FC-DD0CBFF4FE86}"/>
              </a:ext>
            </a:extLst>
          </p:cNvPr>
          <p:cNvSpPr txBox="1">
            <a:spLocks noGrp="1"/>
          </p:cNvSpPr>
          <p:nvPr>
            <p:ph type="body" idx="4294967295"/>
          </p:nvPr>
        </p:nvSpPr>
        <p:spPr>
          <a:xfrm>
            <a:off x="360877"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36399918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0F2E-2DDE-D9A3-3407-44940FA8F9E1}"/>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F52B3A92-7E51-82D3-2130-3B82B71E0C12}"/>
              </a:ext>
            </a:extLst>
          </p:cNvPr>
          <p:cNvSpPr txBox="1">
            <a:spLocks noGrp="1"/>
          </p:cNvSpPr>
          <p:nvPr>
            <p:ph type="sldNum" sz="quarter" idx="8"/>
          </p:nvPr>
        </p:nvSpPr>
        <p:spPr/>
        <p:txBody>
          <a:bodyPr/>
          <a:lstStyle>
            <a:lvl1pPr>
              <a:defRPr/>
            </a:lvl1pPr>
          </a:lstStyle>
          <a:p>
            <a:pPr lvl="0"/>
            <a:fld id="{748DA6D4-D493-4D9F-86CE-B53F2430A766}" type="slidenum">
              <a:t>‹#›</a:t>
            </a:fld>
            <a:endParaRPr lang="en-GB"/>
          </a:p>
        </p:txBody>
      </p:sp>
      <p:sp>
        <p:nvSpPr>
          <p:cNvPr id="4" name="Footer Placeholder 3">
            <a:extLst>
              <a:ext uri="{FF2B5EF4-FFF2-40B4-BE49-F238E27FC236}">
                <a16:creationId xmlns:a16="http://schemas.microsoft.com/office/drawing/2014/main" id="{9ECD73F8-B080-6EA7-29B1-B69A21116E26}"/>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08B73EE8-6B85-B9D2-1A10-F94C672479ED}"/>
              </a:ext>
            </a:extLst>
          </p:cNvPr>
          <p:cNvSpPr txBox="1">
            <a:spLocks noGrp="1"/>
          </p:cNvSpPr>
          <p:nvPr>
            <p:ph type="body" idx="4294967295"/>
          </p:nvPr>
        </p:nvSpPr>
        <p:spPr>
          <a:xfrm>
            <a:off x="360365" y="1710001"/>
            <a:ext cx="2149196"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38FCDE6F-5777-CE32-D53A-37DB19B4206E}"/>
              </a:ext>
            </a:extLst>
          </p:cNvPr>
          <p:cNvSpPr txBox="1">
            <a:spLocks noGrp="1"/>
          </p:cNvSpPr>
          <p:nvPr>
            <p:ph idx="4294967295"/>
          </p:nvPr>
        </p:nvSpPr>
        <p:spPr>
          <a:xfrm>
            <a:off x="359999"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C928B7EC-C3F8-F6E5-E10D-8E469F25FC73}"/>
              </a:ext>
            </a:extLst>
          </p:cNvPr>
          <p:cNvSpPr txBox="1">
            <a:spLocks noGrp="1"/>
          </p:cNvSpPr>
          <p:nvPr>
            <p:ph type="body" idx="4294967295"/>
          </p:nvPr>
        </p:nvSpPr>
        <p:spPr>
          <a:xfrm>
            <a:off x="2689689" y="1710001"/>
            <a:ext cx="2149196" cy="604802"/>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2E739E39-64E9-1A63-1DB5-0DDC2C4D5287}"/>
              </a:ext>
            </a:extLst>
          </p:cNvPr>
          <p:cNvSpPr txBox="1">
            <a:spLocks noGrp="1"/>
          </p:cNvSpPr>
          <p:nvPr>
            <p:ph idx="4294967295"/>
          </p:nvPr>
        </p:nvSpPr>
        <p:spPr>
          <a:xfrm>
            <a:off x="2689414"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55789AD3-0D9A-FE2F-117B-7015FDF8D992}"/>
              </a:ext>
            </a:extLst>
          </p:cNvPr>
          <p:cNvSpPr txBox="1">
            <a:spLocks noGrp="1"/>
          </p:cNvSpPr>
          <p:nvPr>
            <p:ph type="body" idx="4294967295"/>
          </p:nvPr>
        </p:nvSpPr>
        <p:spPr>
          <a:xfrm>
            <a:off x="5019022" y="1710001"/>
            <a:ext cx="2149196" cy="604802"/>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B1CEDD18-A33B-AC86-714E-34374773377D}"/>
              </a:ext>
            </a:extLst>
          </p:cNvPr>
          <p:cNvSpPr txBox="1">
            <a:spLocks noGrp="1"/>
          </p:cNvSpPr>
          <p:nvPr>
            <p:ph idx="4294967295"/>
          </p:nvPr>
        </p:nvSpPr>
        <p:spPr>
          <a:xfrm>
            <a:off x="5018839"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9BC49A4B-E0DB-DFCB-9371-DB188039B130}"/>
              </a:ext>
            </a:extLst>
          </p:cNvPr>
          <p:cNvSpPr txBox="1">
            <a:spLocks noGrp="1"/>
          </p:cNvSpPr>
          <p:nvPr>
            <p:ph type="body" idx="4294967295"/>
          </p:nvPr>
        </p:nvSpPr>
        <p:spPr>
          <a:xfrm>
            <a:off x="7348346" y="1710001"/>
            <a:ext cx="2149196" cy="604802"/>
          </a:xfrm>
        </p:spPr>
        <p:txBody>
          <a:bodyPr/>
          <a:lstStyle>
            <a:lvl1pPr>
              <a:defRPr b="1"/>
            </a:lvl1pPr>
          </a:lstStyle>
          <a:p>
            <a:pPr lvl="0"/>
            <a:r>
              <a:rPr lang="en-US"/>
              <a:t>Click to add text</a:t>
            </a:r>
            <a:endParaRPr lang="en-GB"/>
          </a:p>
        </p:txBody>
      </p:sp>
      <p:sp>
        <p:nvSpPr>
          <p:cNvPr id="12" name="Content Placeholder 19">
            <a:extLst>
              <a:ext uri="{FF2B5EF4-FFF2-40B4-BE49-F238E27FC236}">
                <a16:creationId xmlns:a16="http://schemas.microsoft.com/office/drawing/2014/main" id="{BB270BA8-6C01-B7BC-02CA-ADAE11094C3F}"/>
              </a:ext>
            </a:extLst>
          </p:cNvPr>
          <p:cNvSpPr txBox="1">
            <a:spLocks noGrp="1"/>
          </p:cNvSpPr>
          <p:nvPr>
            <p:ph idx="4294967295"/>
          </p:nvPr>
        </p:nvSpPr>
        <p:spPr>
          <a:xfrm>
            <a:off x="7348255" y="2376489"/>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1">
            <a:extLst>
              <a:ext uri="{FF2B5EF4-FFF2-40B4-BE49-F238E27FC236}">
                <a16:creationId xmlns:a16="http://schemas.microsoft.com/office/drawing/2014/main" id="{08F56F93-4E7A-E61C-2CE3-D908420EBD50}"/>
              </a:ext>
            </a:extLst>
          </p:cNvPr>
          <p:cNvSpPr txBox="1">
            <a:spLocks noGrp="1"/>
          </p:cNvSpPr>
          <p:nvPr>
            <p:ph type="body" idx="4294967295"/>
          </p:nvPr>
        </p:nvSpPr>
        <p:spPr>
          <a:xfrm>
            <a:off x="9677671" y="1710001"/>
            <a:ext cx="2149196" cy="604802"/>
          </a:xfrm>
        </p:spPr>
        <p:txBody>
          <a:bodyPr/>
          <a:lstStyle>
            <a:lvl1pPr>
              <a:defRPr b="1"/>
            </a:lvl1pPr>
          </a:lstStyle>
          <a:p>
            <a:pPr lvl="0"/>
            <a:r>
              <a:rPr lang="en-US"/>
              <a:t>Click to add text</a:t>
            </a:r>
            <a:endParaRPr lang="en-GB"/>
          </a:p>
        </p:txBody>
      </p:sp>
      <p:sp>
        <p:nvSpPr>
          <p:cNvPr id="14" name="Content Placeholder 23">
            <a:extLst>
              <a:ext uri="{FF2B5EF4-FFF2-40B4-BE49-F238E27FC236}">
                <a16:creationId xmlns:a16="http://schemas.microsoft.com/office/drawing/2014/main" id="{C11F5D4F-13D7-D160-703E-C8CF6E4B9989}"/>
              </a:ext>
            </a:extLst>
          </p:cNvPr>
          <p:cNvSpPr txBox="1">
            <a:spLocks noGrp="1"/>
          </p:cNvSpPr>
          <p:nvPr>
            <p:ph idx="4294967295"/>
          </p:nvPr>
        </p:nvSpPr>
        <p:spPr>
          <a:xfrm>
            <a:off x="9677671"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5">
            <a:extLst>
              <a:ext uri="{FF2B5EF4-FFF2-40B4-BE49-F238E27FC236}">
                <a16:creationId xmlns:a16="http://schemas.microsoft.com/office/drawing/2014/main" id="{232976BC-C8EA-0925-6C1C-6080F1623F1E}"/>
              </a:ext>
            </a:extLst>
          </p:cNvPr>
          <p:cNvSpPr txBox="1">
            <a:spLocks noGrp="1"/>
          </p:cNvSpPr>
          <p:nvPr>
            <p:ph type="body" idx="4294967295"/>
          </p:nvPr>
        </p:nvSpPr>
        <p:spPr>
          <a:xfrm>
            <a:off x="359999" y="910797"/>
            <a:ext cx="11465999"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63223370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DB78-7ABE-71F9-4248-5B0BF7741E3D}"/>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62D4FB42-746E-6AC5-5486-B459CF908FB5}"/>
              </a:ext>
            </a:extLst>
          </p:cNvPr>
          <p:cNvSpPr txBox="1">
            <a:spLocks noGrp="1"/>
          </p:cNvSpPr>
          <p:nvPr>
            <p:ph type="sldNum" sz="quarter" idx="8"/>
          </p:nvPr>
        </p:nvSpPr>
        <p:spPr/>
        <p:txBody>
          <a:bodyPr/>
          <a:lstStyle>
            <a:lvl1pPr>
              <a:defRPr/>
            </a:lvl1pPr>
          </a:lstStyle>
          <a:p>
            <a:pPr lvl="0"/>
            <a:fld id="{00A3625B-4187-4BE7-8CBE-F40C7B9609A8}" type="slidenum">
              <a:t>‹#›</a:t>
            </a:fld>
            <a:endParaRPr lang="en-GB"/>
          </a:p>
        </p:txBody>
      </p:sp>
      <p:sp>
        <p:nvSpPr>
          <p:cNvPr id="4" name="Footer Placeholder 3">
            <a:extLst>
              <a:ext uri="{FF2B5EF4-FFF2-40B4-BE49-F238E27FC236}">
                <a16:creationId xmlns:a16="http://schemas.microsoft.com/office/drawing/2014/main" id="{76627A93-6E63-C6A4-E8EF-A184A514A65B}"/>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C3C5C984-1C35-6E39-FBF4-D3CBF5339A42}"/>
              </a:ext>
            </a:extLst>
          </p:cNvPr>
          <p:cNvSpPr txBox="1">
            <a:spLocks noGrp="1"/>
          </p:cNvSpPr>
          <p:nvPr>
            <p:ph idx="4294967295"/>
          </p:nvPr>
        </p:nvSpPr>
        <p:spPr>
          <a:xfrm>
            <a:off x="359999"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FCF8C7DC-54C9-0520-2963-B3F5677F3394}"/>
              </a:ext>
            </a:extLst>
          </p:cNvPr>
          <p:cNvSpPr txBox="1">
            <a:spLocks noGrp="1"/>
          </p:cNvSpPr>
          <p:nvPr>
            <p:ph idx="4294967295"/>
          </p:nvPr>
        </p:nvSpPr>
        <p:spPr>
          <a:xfrm>
            <a:off x="2301124"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7F9B94AF-1248-31E8-B2E6-993E7929CC5E}"/>
              </a:ext>
            </a:extLst>
          </p:cNvPr>
          <p:cNvSpPr txBox="1">
            <a:spLocks noGrp="1"/>
          </p:cNvSpPr>
          <p:nvPr>
            <p:ph idx="4294967295"/>
          </p:nvPr>
        </p:nvSpPr>
        <p:spPr>
          <a:xfrm>
            <a:off x="4242239"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1">
            <a:extLst>
              <a:ext uri="{FF2B5EF4-FFF2-40B4-BE49-F238E27FC236}">
                <a16:creationId xmlns:a16="http://schemas.microsoft.com/office/drawing/2014/main" id="{886ECB5C-80F2-2DFA-5D48-CBCC2A3AE1B9}"/>
              </a:ext>
            </a:extLst>
          </p:cNvPr>
          <p:cNvSpPr txBox="1">
            <a:spLocks noGrp="1"/>
          </p:cNvSpPr>
          <p:nvPr>
            <p:ph idx="4294967295"/>
          </p:nvPr>
        </p:nvSpPr>
        <p:spPr>
          <a:xfrm>
            <a:off x="6183355"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a:extLst>
              <a:ext uri="{FF2B5EF4-FFF2-40B4-BE49-F238E27FC236}">
                <a16:creationId xmlns:a16="http://schemas.microsoft.com/office/drawing/2014/main" id="{F3023DD2-9403-DBA6-5935-31C66704B2E4}"/>
              </a:ext>
            </a:extLst>
          </p:cNvPr>
          <p:cNvSpPr txBox="1">
            <a:spLocks noGrp="1"/>
          </p:cNvSpPr>
          <p:nvPr>
            <p:ph idx="4294967295"/>
          </p:nvPr>
        </p:nvSpPr>
        <p:spPr>
          <a:xfrm>
            <a:off x="8124480"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5">
            <a:extLst>
              <a:ext uri="{FF2B5EF4-FFF2-40B4-BE49-F238E27FC236}">
                <a16:creationId xmlns:a16="http://schemas.microsoft.com/office/drawing/2014/main" id="{9D8D485B-0736-5D04-8BA7-67DCFDF02EF2}"/>
              </a:ext>
            </a:extLst>
          </p:cNvPr>
          <p:cNvSpPr txBox="1">
            <a:spLocks noGrp="1"/>
          </p:cNvSpPr>
          <p:nvPr>
            <p:ph idx="4294967295"/>
          </p:nvPr>
        </p:nvSpPr>
        <p:spPr>
          <a:xfrm>
            <a:off x="10065596"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ADCFF2A4-23B5-D597-B9BE-0C8C34239569}"/>
              </a:ext>
            </a:extLst>
          </p:cNvPr>
          <p:cNvSpPr txBox="1">
            <a:spLocks noGrp="1"/>
          </p:cNvSpPr>
          <p:nvPr>
            <p:ph type="body" idx="4294967295"/>
          </p:nvPr>
        </p:nvSpPr>
        <p:spPr>
          <a:xfrm>
            <a:off x="359999" y="910797"/>
            <a:ext cx="11465999"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07520396"/>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A804-CCF6-5724-CD38-EBD67A3A82B8}"/>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623CC125-CDF0-A76C-E2DB-E52B327F273D}"/>
              </a:ext>
            </a:extLst>
          </p:cNvPr>
          <p:cNvSpPr txBox="1">
            <a:spLocks noGrp="1"/>
          </p:cNvSpPr>
          <p:nvPr>
            <p:ph type="sldNum" sz="quarter" idx="8"/>
          </p:nvPr>
        </p:nvSpPr>
        <p:spPr/>
        <p:txBody>
          <a:bodyPr/>
          <a:lstStyle>
            <a:lvl1pPr>
              <a:defRPr/>
            </a:lvl1pPr>
          </a:lstStyle>
          <a:p>
            <a:pPr lvl="0"/>
            <a:fld id="{E8B26D80-2B8D-4BBC-BA5D-8E7CB9EAEC2D}" type="slidenum">
              <a:t>‹#›</a:t>
            </a:fld>
            <a:endParaRPr lang="en-GB"/>
          </a:p>
        </p:txBody>
      </p:sp>
      <p:sp>
        <p:nvSpPr>
          <p:cNvPr id="4" name="Footer Placeholder 3">
            <a:extLst>
              <a:ext uri="{FF2B5EF4-FFF2-40B4-BE49-F238E27FC236}">
                <a16:creationId xmlns:a16="http://schemas.microsoft.com/office/drawing/2014/main" id="{ED047AFF-10F6-6EE9-C1F6-0EAE8E8756F3}"/>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D017EE79-F2BD-2080-BF90-EF6867E82CC4}"/>
              </a:ext>
            </a:extLst>
          </p:cNvPr>
          <p:cNvSpPr txBox="1">
            <a:spLocks noGrp="1"/>
          </p:cNvSpPr>
          <p:nvPr>
            <p:ph type="body" idx="4294967295"/>
          </p:nvPr>
        </p:nvSpPr>
        <p:spPr>
          <a:xfrm>
            <a:off x="359999" y="1708144"/>
            <a:ext cx="1760402"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305CEAB9-49D7-ABE5-0FF1-927A75FC4D28}"/>
              </a:ext>
            </a:extLst>
          </p:cNvPr>
          <p:cNvSpPr txBox="1">
            <a:spLocks noGrp="1"/>
          </p:cNvSpPr>
          <p:nvPr>
            <p:ph idx="4294967295"/>
          </p:nvPr>
        </p:nvSpPr>
        <p:spPr>
          <a:xfrm>
            <a:off x="359999"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49101764-82E3-63A5-F411-28B235650AA2}"/>
              </a:ext>
            </a:extLst>
          </p:cNvPr>
          <p:cNvSpPr txBox="1">
            <a:spLocks noGrp="1"/>
          </p:cNvSpPr>
          <p:nvPr>
            <p:ph type="body" idx="4294967295"/>
          </p:nvPr>
        </p:nvSpPr>
        <p:spPr>
          <a:xfrm>
            <a:off x="2301124" y="1708144"/>
            <a:ext cx="1760402" cy="604802"/>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27368E3F-E2C3-1B67-08D9-E0DE5D034C3C}"/>
              </a:ext>
            </a:extLst>
          </p:cNvPr>
          <p:cNvSpPr txBox="1">
            <a:spLocks noGrp="1"/>
          </p:cNvSpPr>
          <p:nvPr>
            <p:ph idx="4294967295"/>
          </p:nvPr>
        </p:nvSpPr>
        <p:spPr>
          <a:xfrm>
            <a:off x="2301124"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267E3A3F-73F4-BF3A-5960-F97E3FD7E766}"/>
              </a:ext>
            </a:extLst>
          </p:cNvPr>
          <p:cNvSpPr txBox="1">
            <a:spLocks noGrp="1"/>
          </p:cNvSpPr>
          <p:nvPr>
            <p:ph type="body" idx="4294967295"/>
          </p:nvPr>
        </p:nvSpPr>
        <p:spPr>
          <a:xfrm>
            <a:off x="4242239" y="1708154"/>
            <a:ext cx="1760402" cy="604802"/>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B5DB8E6D-68D3-620E-0A73-A70680F4C465}"/>
              </a:ext>
            </a:extLst>
          </p:cNvPr>
          <p:cNvSpPr txBox="1">
            <a:spLocks noGrp="1"/>
          </p:cNvSpPr>
          <p:nvPr>
            <p:ph idx="4294967295"/>
          </p:nvPr>
        </p:nvSpPr>
        <p:spPr>
          <a:xfrm>
            <a:off x="4242239"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A097A34B-7EF6-44A8-FC33-EA4B886FD059}"/>
              </a:ext>
            </a:extLst>
          </p:cNvPr>
          <p:cNvSpPr txBox="1">
            <a:spLocks noGrp="1"/>
          </p:cNvSpPr>
          <p:nvPr>
            <p:ph type="body" idx="4294967295"/>
          </p:nvPr>
        </p:nvSpPr>
        <p:spPr>
          <a:xfrm>
            <a:off x="6183355" y="1708144"/>
            <a:ext cx="1760402" cy="604802"/>
          </a:xfrm>
        </p:spPr>
        <p:txBody>
          <a:bodyPr/>
          <a:lstStyle>
            <a:lvl1pPr>
              <a:defRPr b="1"/>
            </a:lvl1pPr>
          </a:lstStyle>
          <a:p>
            <a:pPr lvl="0"/>
            <a:r>
              <a:rPr lang="en-US"/>
              <a:t>Click to add text</a:t>
            </a:r>
            <a:endParaRPr lang="en-GB"/>
          </a:p>
        </p:txBody>
      </p:sp>
      <p:sp>
        <p:nvSpPr>
          <p:cNvPr id="12" name="Content Placeholder 19">
            <a:extLst>
              <a:ext uri="{FF2B5EF4-FFF2-40B4-BE49-F238E27FC236}">
                <a16:creationId xmlns:a16="http://schemas.microsoft.com/office/drawing/2014/main" id="{4AAF943C-D158-C69A-D604-9B9984192BB3}"/>
              </a:ext>
            </a:extLst>
          </p:cNvPr>
          <p:cNvSpPr txBox="1">
            <a:spLocks noGrp="1"/>
          </p:cNvSpPr>
          <p:nvPr>
            <p:ph idx="4294967295"/>
          </p:nvPr>
        </p:nvSpPr>
        <p:spPr>
          <a:xfrm>
            <a:off x="6183355"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1">
            <a:extLst>
              <a:ext uri="{FF2B5EF4-FFF2-40B4-BE49-F238E27FC236}">
                <a16:creationId xmlns:a16="http://schemas.microsoft.com/office/drawing/2014/main" id="{E49E5853-816E-F115-8B85-2AAB14F38DE7}"/>
              </a:ext>
            </a:extLst>
          </p:cNvPr>
          <p:cNvSpPr txBox="1">
            <a:spLocks noGrp="1"/>
          </p:cNvSpPr>
          <p:nvPr>
            <p:ph type="body" idx="4294967295"/>
          </p:nvPr>
        </p:nvSpPr>
        <p:spPr>
          <a:xfrm>
            <a:off x="8124480" y="1708154"/>
            <a:ext cx="1760402" cy="604802"/>
          </a:xfrm>
        </p:spPr>
        <p:txBody>
          <a:bodyPr/>
          <a:lstStyle>
            <a:lvl1pPr>
              <a:defRPr b="1"/>
            </a:lvl1pPr>
          </a:lstStyle>
          <a:p>
            <a:pPr lvl="0"/>
            <a:r>
              <a:rPr lang="en-US"/>
              <a:t>Click to add text</a:t>
            </a:r>
            <a:endParaRPr lang="en-GB"/>
          </a:p>
        </p:txBody>
      </p:sp>
      <p:sp>
        <p:nvSpPr>
          <p:cNvPr id="14" name="Content Placeholder 23">
            <a:extLst>
              <a:ext uri="{FF2B5EF4-FFF2-40B4-BE49-F238E27FC236}">
                <a16:creationId xmlns:a16="http://schemas.microsoft.com/office/drawing/2014/main" id="{25A219C4-ED58-3618-B576-7A1209693055}"/>
              </a:ext>
            </a:extLst>
          </p:cNvPr>
          <p:cNvSpPr txBox="1">
            <a:spLocks noGrp="1"/>
          </p:cNvSpPr>
          <p:nvPr>
            <p:ph idx="4294967295"/>
          </p:nvPr>
        </p:nvSpPr>
        <p:spPr>
          <a:xfrm>
            <a:off x="8124480"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5">
            <a:extLst>
              <a:ext uri="{FF2B5EF4-FFF2-40B4-BE49-F238E27FC236}">
                <a16:creationId xmlns:a16="http://schemas.microsoft.com/office/drawing/2014/main" id="{3B529F51-7224-829C-BF1E-1C02FF550EE3}"/>
              </a:ext>
            </a:extLst>
          </p:cNvPr>
          <p:cNvSpPr txBox="1">
            <a:spLocks noGrp="1"/>
          </p:cNvSpPr>
          <p:nvPr>
            <p:ph type="body" idx="4294967295"/>
          </p:nvPr>
        </p:nvSpPr>
        <p:spPr>
          <a:xfrm>
            <a:off x="10065596" y="1708154"/>
            <a:ext cx="1760402" cy="604802"/>
          </a:xfrm>
        </p:spPr>
        <p:txBody>
          <a:bodyPr/>
          <a:lstStyle>
            <a:lvl1pPr>
              <a:defRPr b="1"/>
            </a:lvl1pPr>
          </a:lstStyle>
          <a:p>
            <a:pPr lvl="0"/>
            <a:r>
              <a:rPr lang="en-US"/>
              <a:t>Click to add text</a:t>
            </a:r>
            <a:endParaRPr lang="en-GB"/>
          </a:p>
        </p:txBody>
      </p:sp>
      <p:sp>
        <p:nvSpPr>
          <p:cNvPr id="16" name="Content Placeholder 27">
            <a:extLst>
              <a:ext uri="{FF2B5EF4-FFF2-40B4-BE49-F238E27FC236}">
                <a16:creationId xmlns:a16="http://schemas.microsoft.com/office/drawing/2014/main" id="{96EBF7B6-6588-192B-F4FF-605BA6366A02}"/>
              </a:ext>
            </a:extLst>
          </p:cNvPr>
          <p:cNvSpPr txBox="1">
            <a:spLocks noGrp="1"/>
          </p:cNvSpPr>
          <p:nvPr>
            <p:ph idx="4294967295"/>
          </p:nvPr>
        </p:nvSpPr>
        <p:spPr>
          <a:xfrm>
            <a:off x="10065596"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29">
            <a:extLst>
              <a:ext uri="{FF2B5EF4-FFF2-40B4-BE49-F238E27FC236}">
                <a16:creationId xmlns:a16="http://schemas.microsoft.com/office/drawing/2014/main" id="{CB4DCCEC-1D82-D3D4-028B-C6CCBF5D0CB9}"/>
              </a:ext>
            </a:extLst>
          </p:cNvPr>
          <p:cNvSpPr txBox="1">
            <a:spLocks noGrp="1"/>
          </p:cNvSpPr>
          <p:nvPr>
            <p:ph type="body" idx="4294967295"/>
          </p:nvPr>
        </p:nvSpPr>
        <p:spPr>
          <a:xfrm>
            <a:off x="359999" y="910797"/>
            <a:ext cx="11465999"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704182576"/>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4D16-FBE9-B14F-DA3D-CCCD2D99E73F}"/>
              </a:ext>
            </a:extLst>
          </p:cNvPr>
          <p:cNvSpPr txBox="1">
            <a:spLocks noGrp="1"/>
          </p:cNvSpPr>
          <p:nvPr>
            <p:ph type="title"/>
          </p:nvPr>
        </p:nvSpPr>
        <p:spPr>
          <a:xfrm>
            <a:off x="359999" y="430718"/>
            <a:ext cx="5626796" cy="403195"/>
          </a:xfrm>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E9DB32CE-EA9C-3D93-F083-B56621249EBA}"/>
              </a:ext>
            </a:extLst>
          </p:cNvPr>
          <p:cNvSpPr txBox="1">
            <a:spLocks noGrp="1"/>
          </p:cNvSpPr>
          <p:nvPr>
            <p:ph type="sldNum" sz="quarter" idx="8"/>
          </p:nvPr>
        </p:nvSpPr>
        <p:spPr/>
        <p:txBody>
          <a:bodyPr/>
          <a:lstStyle>
            <a:lvl1pPr>
              <a:defRPr/>
            </a:lvl1pPr>
          </a:lstStyle>
          <a:p>
            <a:pPr lvl="0"/>
            <a:fld id="{7B893A54-8907-4FBA-A99A-3047405A66B8}" type="slidenum">
              <a:t>‹#›</a:t>
            </a:fld>
            <a:endParaRPr lang="en-GB"/>
          </a:p>
        </p:txBody>
      </p:sp>
      <p:sp>
        <p:nvSpPr>
          <p:cNvPr id="4" name="Footer Placeholder 3">
            <a:extLst>
              <a:ext uri="{FF2B5EF4-FFF2-40B4-BE49-F238E27FC236}">
                <a16:creationId xmlns:a16="http://schemas.microsoft.com/office/drawing/2014/main" id="{2019BD52-05A6-5643-0931-F08801867D32}"/>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D96473D9-10A2-F015-B7AE-2C9C2C8B9228}"/>
              </a:ext>
            </a:extLst>
          </p:cNvPr>
          <p:cNvSpPr txBox="1">
            <a:spLocks noGrp="1"/>
          </p:cNvSpPr>
          <p:nvPr>
            <p:ph type="body" idx="4294967295"/>
          </p:nvPr>
        </p:nvSpPr>
        <p:spPr>
          <a:xfrm>
            <a:off x="359999" y="1708154"/>
            <a:ext cx="56267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7">
            <a:extLst>
              <a:ext uri="{FF2B5EF4-FFF2-40B4-BE49-F238E27FC236}">
                <a16:creationId xmlns:a16="http://schemas.microsoft.com/office/drawing/2014/main" id="{11F5D404-2D8C-DEA3-DC34-0CE991932BB9}"/>
              </a:ext>
            </a:extLst>
          </p:cNvPr>
          <p:cNvSpPr txBox="1">
            <a:spLocks noGrp="1"/>
          </p:cNvSpPr>
          <p:nvPr>
            <p:ph type="pic" idx="4294967295"/>
          </p:nvPr>
        </p:nvSpPr>
        <p:spPr>
          <a:xfrm>
            <a:off x="6202795" y="430718"/>
            <a:ext cx="5626796" cy="5468395"/>
          </a:xfrm>
        </p:spPr>
        <p:txBody>
          <a:bodyPr anchor="ctr" anchorCtr="1"/>
          <a:lstStyle>
            <a:lvl1pPr algn="ctr">
              <a:defRPr/>
            </a:lvl1pPr>
          </a:lstStyle>
          <a:p>
            <a:pPr lvl="0"/>
            <a:r>
              <a:rPr lang="en-US"/>
              <a:t>Click icon to add picture</a:t>
            </a:r>
            <a:endParaRPr lang="en-GB"/>
          </a:p>
        </p:txBody>
      </p:sp>
    </p:spTree>
    <p:extLst>
      <p:ext uri="{BB962C8B-B14F-4D97-AF65-F5344CB8AC3E}">
        <p14:creationId xmlns:p14="http://schemas.microsoft.com/office/powerpoint/2010/main" val="309060151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D84510D-62BA-F593-3C55-F41550C3BDE6}"/>
              </a:ext>
            </a:extLst>
          </p:cNvPr>
          <p:cNvSpPr txBox="1">
            <a:spLocks noGrp="1"/>
          </p:cNvSpPr>
          <p:nvPr>
            <p:ph type="sldNum" sz="quarter" idx="8"/>
          </p:nvPr>
        </p:nvSpPr>
        <p:spPr/>
        <p:txBody>
          <a:bodyPr/>
          <a:lstStyle>
            <a:lvl1pPr>
              <a:defRPr/>
            </a:lvl1pPr>
          </a:lstStyle>
          <a:p>
            <a:pPr lvl="0"/>
            <a:fld id="{7DA6F495-0DAC-49FE-9BDE-2A73F1A6E30F}" type="slidenum">
              <a:t>‹#›</a:t>
            </a:fld>
            <a:endParaRPr lang="en-GB"/>
          </a:p>
        </p:txBody>
      </p:sp>
      <p:sp>
        <p:nvSpPr>
          <p:cNvPr id="3" name="Footer Placeholder 3">
            <a:extLst>
              <a:ext uri="{FF2B5EF4-FFF2-40B4-BE49-F238E27FC236}">
                <a16:creationId xmlns:a16="http://schemas.microsoft.com/office/drawing/2014/main" id="{454EEF48-C142-8624-3674-EA5687ECABF5}"/>
              </a:ext>
            </a:extLst>
          </p:cNvPr>
          <p:cNvSpPr txBox="1">
            <a:spLocks noGrp="1"/>
          </p:cNvSpPr>
          <p:nvPr>
            <p:ph type="ftr" sz="quarter" idx="9"/>
          </p:nvPr>
        </p:nvSpPr>
        <p:spPr/>
        <p:txBody>
          <a:bodyPr/>
          <a:lstStyle>
            <a:lvl1pPr>
              <a:defRPr/>
            </a:lvl1pPr>
          </a:lstStyle>
          <a:p>
            <a:pPr lvl="0"/>
            <a:endParaRPr lang="en-GB"/>
          </a:p>
        </p:txBody>
      </p:sp>
      <p:sp>
        <p:nvSpPr>
          <p:cNvPr id="4" name="Picture Placeholder 7">
            <a:extLst>
              <a:ext uri="{FF2B5EF4-FFF2-40B4-BE49-F238E27FC236}">
                <a16:creationId xmlns:a16="http://schemas.microsoft.com/office/drawing/2014/main" id="{45B890B1-7FF8-59A5-3C4B-1803DEE466CF}"/>
              </a:ext>
            </a:extLst>
          </p:cNvPr>
          <p:cNvSpPr txBox="1">
            <a:spLocks noGrp="1"/>
          </p:cNvSpPr>
          <p:nvPr>
            <p:ph type="pic" idx="4294967295"/>
          </p:nvPr>
        </p:nvSpPr>
        <p:spPr>
          <a:xfrm>
            <a:off x="359999" y="431999"/>
            <a:ext cx="5627565" cy="5468395"/>
          </a:xfrm>
        </p:spPr>
        <p:txBody>
          <a:bodyPr anchor="ctr" anchorCtr="1"/>
          <a:lstStyle>
            <a:lvl1pPr algn="ctr">
              <a:defRPr/>
            </a:lvl1pPr>
          </a:lstStyle>
          <a:p>
            <a:pPr lvl="0"/>
            <a:r>
              <a:rPr lang="en-US"/>
              <a:t>Click icon to add picture</a:t>
            </a:r>
            <a:endParaRPr lang="en-GB"/>
          </a:p>
        </p:txBody>
      </p:sp>
      <p:sp>
        <p:nvSpPr>
          <p:cNvPr id="5" name="Text Placeholder 5">
            <a:extLst>
              <a:ext uri="{FF2B5EF4-FFF2-40B4-BE49-F238E27FC236}">
                <a16:creationId xmlns:a16="http://schemas.microsoft.com/office/drawing/2014/main" id="{F8BE22E2-806E-0BF8-CE1C-6C430225F989}"/>
              </a:ext>
            </a:extLst>
          </p:cNvPr>
          <p:cNvSpPr txBox="1">
            <a:spLocks noGrp="1"/>
          </p:cNvSpPr>
          <p:nvPr>
            <p:ph type="body" idx="4294967295"/>
          </p:nvPr>
        </p:nvSpPr>
        <p:spPr>
          <a:xfrm>
            <a:off x="6202356" y="1708154"/>
            <a:ext cx="56267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25229095-8437-85FC-9DA2-91DFBB8EF011}"/>
              </a:ext>
            </a:extLst>
          </p:cNvPr>
          <p:cNvSpPr txBox="1">
            <a:spLocks noGrp="1"/>
          </p:cNvSpPr>
          <p:nvPr>
            <p:ph type="title"/>
          </p:nvPr>
        </p:nvSpPr>
        <p:spPr>
          <a:xfrm>
            <a:off x="6202356" y="430718"/>
            <a:ext cx="5626796" cy="403195"/>
          </a:xfrm>
        </p:spPr>
        <p:txBody>
          <a:bodyPr/>
          <a:lstStyle>
            <a:lvl1pPr>
              <a:defRPr/>
            </a:lvl1pPr>
          </a:lstStyle>
          <a:p>
            <a:pPr lvl="0"/>
            <a:r>
              <a:rPr lang="en-US"/>
              <a:t>Click to add title</a:t>
            </a:r>
            <a:endParaRPr lang="en-GB"/>
          </a:p>
        </p:txBody>
      </p:sp>
    </p:spTree>
    <p:extLst>
      <p:ext uri="{BB962C8B-B14F-4D97-AF65-F5344CB8AC3E}">
        <p14:creationId xmlns:p14="http://schemas.microsoft.com/office/powerpoint/2010/main" val="57043931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7DF-BF13-24D0-B36B-A68D04DD1A5C}"/>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4EF974C3-6722-7B01-5960-F9203C334E81}"/>
              </a:ext>
            </a:extLst>
          </p:cNvPr>
          <p:cNvSpPr txBox="1">
            <a:spLocks noGrp="1"/>
          </p:cNvSpPr>
          <p:nvPr>
            <p:ph type="sldNum" sz="quarter" idx="8"/>
          </p:nvPr>
        </p:nvSpPr>
        <p:spPr/>
        <p:txBody>
          <a:bodyPr/>
          <a:lstStyle>
            <a:lvl1pPr>
              <a:defRPr/>
            </a:lvl1pPr>
          </a:lstStyle>
          <a:p>
            <a:pPr lvl="0"/>
            <a:fld id="{26D17104-D3CE-47AE-9699-3570D01DF536}" type="slidenum">
              <a:t>‹#›</a:t>
            </a:fld>
            <a:endParaRPr lang="en-GB"/>
          </a:p>
        </p:txBody>
      </p:sp>
      <p:sp>
        <p:nvSpPr>
          <p:cNvPr id="4" name="Footer Placeholder 3">
            <a:extLst>
              <a:ext uri="{FF2B5EF4-FFF2-40B4-BE49-F238E27FC236}">
                <a16:creationId xmlns:a16="http://schemas.microsoft.com/office/drawing/2014/main" id="{8DD302EF-A6A7-5F18-13E8-DBDADD09A5A7}"/>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1EAD5AEF-A758-572E-E3B3-4788FF1EBDDA}"/>
              </a:ext>
            </a:extLst>
          </p:cNvPr>
          <p:cNvSpPr txBox="1">
            <a:spLocks noGrp="1"/>
          </p:cNvSpPr>
          <p:nvPr>
            <p:ph type="body" idx="4294967295"/>
          </p:nvPr>
        </p:nvSpPr>
        <p:spPr>
          <a:xfrm>
            <a:off x="360365" y="910797"/>
            <a:ext cx="11466511"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0317498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E8B116C-4EFD-0A61-9311-C00D597496D2}"/>
              </a:ext>
            </a:extLst>
          </p:cNvPr>
          <p:cNvSpPr txBox="1">
            <a:spLocks noGrp="1"/>
          </p:cNvSpPr>
          <p:nvPr>
            <p:ph type="sldNum" sz="quarter" idx="8"/>
          </p:nvPr>
        </p:nvSpPr>
        <p:spPr/>
        <p:txBody>
          <a:bodyPr/>
          <a:lstStyle>
            <a:lvl1pPr>
              <a:defRPr/>
            </a:lvl1pPr>
          </a:lstStyle>
          <a:p>
            <a:pPr lvl="0"/>
            <a:fld id="{9DF9EFDF-B120-41C5-A2A4-282014423DFC}" type="slidenum">
              <a:t>‹#›</a:t>
            </a:fld>
            <a:endParaRPr lang="en-GB"/>
          </a:p>
        </p:txBody>
      </p:sp>
      <p:sp>
        <p:nvSpPr>
          <p:cNvPr id="3" name="Footer Placeholder 3">
            <a:extLst>
              <a:ext uri="{FF2B5EF4-FFF2-40B4-BE49-F238E27FC236}">
                <a16:creationId xmlns:a16="http://schemas.microsoft.com/office/drawing/2014/main" id="{20D4E6DC-247A-48E9-EA8B-03D3F0CC18AE}"/>
              </a:ext>
            </a:extLst>
          </p:cNvPr>
          <p:cNvSpPr txBox="1">
            <a:spLocks noGrp="1"/>
          </p:cNvSpPr>
          <p:nvPr>
            <p:ph type="ftr" sz="quarter" idx="9"/>
          </p:nvPr>
        </p:nvSpPr>
        <p:spPr/>
        <p:txBody>
          <a:bodyPr/>
          <a:lstStyle>
            <a:lvl1pPr>
              <a:defRPr/>
            </a:lvl1pPr>
          </a:lstStyle>
          <a:p>
            <a:pPr lvl="0"/>
            <a:endParaRPr lang="en-GB"/>
          </a:p>
        </p:txBody>
      </p:sp>
    </p:spTree>
    <p:extLst>
      <p:ext uri="{BB962C8B-B14F-4D97-AF65-F5344CB8AC3E}">
        <p14:creationId xmlns:p14="http://schemas.microsoft.com/office/powerpoint/2010/main" val="17374631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1 (Black)">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5514-EA46-6E5C-D721-985B4937B9DA}"/>
              </a:ext>
            </a:extLst>
          </p:cNvPr>
          <p:cNvSpPr txBox="1">
            <a:spLocks noGrp="1"/>
          </p:cNvSpPr>
          <p:nvPr>
            <p:ph type="title"/>
          </p:nvPr>
        </p:nvSpPr>
        <p:spPr>
          <a:xfrm>
            <a:off x="7162796" y="1137595"/>
            <a:ext cx="4666795" cy="1789197"/>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tabLst/>
              <a:defRPr lang="en-GB" sz="2400" b="1" i="0" u="none" strike="noStrike" cap="none" spc="0" baseline="0">
                <a:solidFill>
                  <a:srgbClr val="FFFFFF"/>
                </a:solidFill>
                <a:uFillTx/>
                <a:latin typeface="Arial"/>
              </a:defRPr>
            </a:lvl1pPr>
          </a:lstStyle>
          <a:p>
            <a:pPr lvl="0"/>
            <a:r>
              <a:rPr lang="en-GB"/>
              <a:t>Presentation title here and can run to two lines 24pt</a:t>
            </a:r>
          </a:p>
        </p:txBody>
      </p:sp>
      <p:sp>
        <p:nvSpPr>
          <p:cNvPr id="3" name="Subtitle 2">
            <a:extLst>
              <a:ext uri="{FF2B5EF4-FFF2-40B4-BE49-F238E27FC236}">
                <a16:creationId xmlns:a16="http://schemas.microsoft.com/office/drawing/2014/main" id="{85FE4F56-E981-7065-7CA4-BC2A069C537E}"/>
              </a:ext>
            </a:extLst>
          </p:cNvPr>
          <p:cNvSpPr txBox="1">
            <a:spLocks noGrp="1"/>
          </p:cNvSpPr>
          <p:nvPr>
            <p:ph type="subTitle" sz="quarter" idx="4294967295"/>
          </p:nvPr>
        </p:nvSpPr>
        <p:spPr>
          <a:xfrm>
            <a:off x="7162796" y="3146395"/>
            <a:ext cx="4666795" cy="482629"/>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600"/>
              </a:spcBef>
              <a:spcAft>
                <a:spcPts val="0"/>
              </a:spcAft>
              <a:buNone/>
              <a:tabLst/>
              <a:defRPr lang="en-GB" sz="2200" b="0" i="0" u="none" strike="noStrike" cap="none" spc="0" baseline="0">
                <a:solidFill>
                  <a:srgbClr val="FFFFFF"/>
                </a:solidFill>
                <a:uFillTx/>
                <a:latin typeface="Arial"/>
              </a:defRPr>
            </a:lvl1pPr>
          </a:lstStyle>
          <a:p>
            <a:pPr lvl="0"/>
            <a:r>
              <a:rPr lang="en-GB"/>
              <a:t>Subheading here 22pt</a:t>
            </a:r>
          </a:p>
        </p:txBody>
      </p:sp>
      <p:sp>
        <p:nvSpPr>
          <p:cNvPr id="4" name="Text Placeholder 2">
            <a:extLst>
              <a:ext uri="{FF2B5EF4-FFF2-40B4-BE49-F238E27FC236}">
                <a16:creationId xmlns:a16="http://schemas.microsoft.com/office/drawing/2014/main" id="{4A70C7FE-86A6-A986-7B75-DCD3A04E3D92}"/>
              </a:ext>
            </a:extLst>
          </p:cNvPr>
          <p:cNvSpPr txBox="1">
            <a:spLocks noGrp="1"/>
          </p:cNvSpPr>
          <p:nvPr>
            <p:ph type="body" sz="quarter" idx="4294967295"/>
          </p:nvPr>
        </p:nvSpPr>
        <p:spPr>
          <a:xfrm>
            <a:off x="7162796" y="3629025"/>
            <a:ext cx="4667253" cy="116204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600" b="0" i="0" u="none" strike="noStrike" cap="none" spc="0" baseline="0">
                <a:solidFill>
                  <a:srgbClr val="FFFFFF"/>
                </a:solidFill>
                <a:uFillTx/>
                <a:latin typeface="Arial"/>
              </a:defRPr>
            </a:lvl1pPr>
          </a:lstStyle>
          <a:p>
            <a:pPr lvl="0"/>
            <a:r>
              <a:rPr lang="en-GB"/>
              <a:t>Presenter names here 16pt</a:t>
            </a:r>
            <a:br>
              <a:rPr lang="en-GB"/>
            </a:br>
            <a:r>
              <a:rPr lang="en-GB"/>
              <a:t>Date runs here 16pt</a:t>
            </a:r>
            <a:br>
              <a:rPr lang="en-GB"/>
            </a:br>
            <a:r>
              <a:rPr lang="en-GB"/>
              <a:t>Project reference 16pt</a:t>
            </a:r>
          </a:p>
        </p:txBody>
      </p:sp>
      <p:pic>
        <p:nvPicPr>
          <p:cNvPr id="5" name="Picture 1">
            <a:extLst>
              <a:ext uri="{FF2B5EF4-FFF2-40B4-BE49-F238E27FC236}">
                <a16:creationId xmlns:a16="http://schemas.microsoft.com/office/drawing/2014/main" id="{8F4448D0-4ADE-D457-4829-7581BB9E6B77}"/>
              </a:ext>
            </a:extLst>
          </p:cNvPr>
          <p:cNvPicPr>
            <a:picLocks noChangeAspect="1"/>
          </p:cNvPicPr>
          <p:nvPr/>
        </p:nvPicPr>
        <p:blipFill>
          <a:blip r:embed="rId2"/>
          <a:stretch>
            <a:fillRect/>
          </a:stretch>
        </p:blipFill>
        <p:spPr>
          <a:xfrm>
            <a:off x="367195" y="556421"/>
            <a:ext cx="4284887" cy="295323"/>
          </a:xfrm>
          <a:prstGeom prst="rect">
            <a:avLst/>
          </a:prstGeom>
          <a:noFill/>
          <a:ln cap="flat">
            <a:noFill/>
          </a:ln>
        </p:spPr>
      </p:pic>
    </p:spTree>
    <p:extLst>
      <p:ext uri="{BB962C8B-B14F-4D97-AF65-F5344CB8AC3E}">
        <p14:creationId xmlns:p14="http://schemas.microsoft.com/office/powerpoint/2010/main" val="364227453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3826E1-EFFF-F1FB-8BD6-6535D40EAF84}"/>
              </a:ext>
            </a:extLst>
          </p:cNvPr>
          <p:cNvSpPr txBox="1">
            <a:spLocks noGrp="1"/>
          </p:cNvSpPr>
          <p:nvPr>
            <p:ph type="sldNum" sz="quarter" idx="8"/>
          </p:nvPr>
        </p:nvSpPr>
        <p:spPr/>
        <p:txBody>
          <a:bodyPr/>
          <a:lstStyle>
            <a:lvl1pPr>
              <a:defRPr/>
            </a:lvl1pPr>
          </a:lstStyle>
          <a:p>
            <a:pPr lvl="0"/>
            <a:fld id="{92D0D5E4-013E-4F4D-BC23-84CBD2EC3A65}" type="slidenum">
              <a:t>‹#›</a:t>
            </a:fld>
            <a:endParaRPr lang="en-GB"/>
          </a:p>
        </p:txBody>
      </p:sp>
      <p:sp>
        <p:nvSpPr>
          <p:cNvPr id="3" name="Footer Placeholder 2">
            <a:extLst>
              <a:ext uri="{FF2B5EF4-FFF2-40B4-BE49-F238E27FC236}">
                <a16:creationId xmlns:a16="http://schemas.microsoft.com/office/drawing/2014/main" id="{0FB6C7B8-131A-4528-50D7-25389F6E6DBE}"/>
              </a:ext>
            </a:extLst>
          </p:cNvPr>
          <p:cNvSpPr txBox="1">
            <a:spLocks noGrp="1"/>
          </p:cNvSpPr>
          <p:nvPr>
            <p:ph type="ftr" sz="quarter" idx="9"/>
          </p:nvPr>
        </p:nvSpPr>
        <p:spPr/>
        <p:txBody>
          <a:bodyPr/>
          <a:lstStyle>
            <a:lvl1pPr>
              <a:defRPr/>
            </a:lvl1pPr>
          </a:lstStyle>
          <a:p>
            <a:pPr lvl="0"/>
            <a:endParaRPr lang="en-GB"/>
          </a:p>
        </p:txBody>
      </p:sp>
    </p:spTree>
    <p:extLst>
      <p:ext uri="{BB962C8B-B14F-4D97-AF65-F5344CB8AC3E}">
        <p14:creationId xmlns:p14="http://schemas.microsoft.com/office/powerpoint/2010/main" val="2163937563"/>
      </p:ext>
    </p:extLst>
  </p:cSld>
  <p:clrMapOvr>
    <a:masterClrMapping/>
  </p:clrMapOvr>
  <p:transition spd="med">
    <p:fad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1 (white)">
    <p:bg>
      <p:bgPr>
        <a:solidFill>
          <a:srgbClr val="FFFFFF"/>
        </a:solidFill>
        <a:effectLst/>
      </p:bgPr>
    </p:bg>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A3ECF8B9-CF4A-49BB-E52A-6D0C075A45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sp>
        <p:nvSpPr>
          <p:cNvPr id="3" name="Title 1">
            <a:extLst>
              <a:ext uri="{FF2B5EF4-FFF2-40B4-BE49-F238E27FC236}">
                <a16:creationId xmlns:a16="http://schemas.microsoft.com/office/drawing/2014/main" id="{C95E9DB6-FA6C-10DB-346A-3E841ADE8236}"/>
              </a:ext>
            </a:extLst>
          </p:cNvPr>
          <p:cNvSpPr txBox="1">
            <a:spLocks noGrp="1"/>
          </p:cNvSpPr>
          <p:nvPr>
            <p:ph type="title"/>
          </p:nvPr>
        </p:nvSpPr>
        <p:spPr>
          <a:xfrm>
            <a:off x="359999" y="1490398"/>
            <a:ext cx="3520796" cy="1976402"/>
          </a:xfrm>
        </p:spPr>
        <p:txBody>
          <a:bodyPr/>
          <a:lstStyle>
            <a:lvl1pPr>
              <a:defRPr lang="en-GB" sz="3000" b="0"/>
            </a:lvl1pPr>
          </a:lstStyle>
          <a:p>
            <a:pPr lvl="0"/>
            <a:r>
              <a:rPr lang="en-GB"/>
              <a:t>Click to add title</a:t>
            </a:r>
          </a:p>
        </p:txBody>
      </p:sp>
      <p:sp>
        <p:nvSpPr>
          <p:cNvPr id="4" name="Subtitle 2">
            <a:extLst>
              <a:ext uri="{FF2B5EF4-FFF2-40B4-BE49-F238E27FC236}">
                <a16:creationId xmlns:a16="http://schemas.microsoft.com/office/drawing/2014/main" id="{D82F8D08-B706-F542-F618-48EBF8D59F87}"/>
              </a:ext>
            </a:extLst>
          </p:cNvPr>
          <p:cNvSpPr txBox="1">
            <a:spLocks noGrp="1"/>
          </p:cNvSpPr>
          <p:nvPr>
            <p:ph type="subTitle" idx="4294967295"/>
          </p:nvPr>
        </p:nvSpPr>
        <p:spPr>
          <a:xfrm>
            <a:off x="359999" y="3708001"/>
            <a:ext cx="3520796" cy="1022399"/>
          </a:xfrm>
        </p:spPr>
        <p:txBody>
          <a:bodyPr/>
          <a:lstStyle>
            <a:lvl1pPr>
              <a:spcBef>
                <a:spcPts val="600"/>
              </a:spcBef>
              <a:defRPr lang="en-GB" sz="1800"/>
            </a:lvl1pPr>
          </a:lstStyle>
          <a:p>
            <a:pPr lvl="0"/>
            <a:r>
              <a:rPr lang="en-GB"/>
              <a:t>Click to add subtitle</a:t>
            </a:r>
          </a:p>
        </p:txBody>
      </p:sp>
      <p:sp>
        <p:nvSpPr>
          <p:cNvPr id="5" name="Text Placeholder 5">
            <a:extLst>
              <a:ext uri="{FF2B5EF4-FFF2-40B4-BE49-F238E27FC236}">
                <a16:creationId xmlns:a16="http://schemas.microsoft.com/office/drawing/2014/main" id="{C063F7B3-133C-6C77-D4E9-CEA63D25D9D7}"/>
              </a:ext>
            </a:extLst>
          </p:cNvPr>
          <p:cNvSpPr txBox="1">
            <a:spLocks noGrp="1"/>
          </p:cNvSpPr>
          <p:nvPr>
            <p:ph type="body" idx="4294967295"/>
          </p:nvPr>
        </p:nvSpPr>
        <p:spPr>
          <a:xfrm>
            <a:off x="360365" y="4971601"/>
            <a:ext cx="3521070" cy="1022354"/>
          </a:xfrm>
        </p:spPr>
        <p:txBody>
          <a:bodyPr anchor="b"/>
          <a:lstStyle>
            <a:lvl1pPr>
              <a:spcBef>
                <a:spcPts val="600"/>
              </a:spcBef>
              <a:defRPr lang="en-GB" sz="1200"/>
            </a:lvl1pPr>
          </a:lstStyle>
          <a:p>
            <a:pPr lvl="0"/>
            <a:r>
              <a:rPr lang="en-GB"/>
              <a:t>Click to add text</a:t>
            </a:r>
          </a:p>
        </p:txBody>
      </p:sp>
    </p:spTree>
    <p:extLst>
      <p:ext uri="{BB962C8B-B14F-4D97-AF65-F5344CB8AC3E}">
        <p14:creationId xmlns:p14="http://schemas.microsoft.com/office/powerpoint/2010/main" val="331953366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with image (white)">
    <p:bg>
      <p:bgPr>
        <a:solidFill>
          <a:srgbClr val="FFFFFF"/>
        </a:solidFill>
        <a:effectLst/>
      </p:bgPr>
    </p:bg>
    <p:spTree>
      <p:nvGrpSpPr>
        <p:cNvPr id="1" name=""/>
        <p:cNvGrpSpPr/>
        <p:nvPr/>
      </p:nvGrpSpPr>
      <p:grpSpPr>
        <a:xfrm>
          <a:off x="0" y="0"/>
          <a:ext cx="0" cy="0"/>
          <a:chOff x="0" y="0"/>
          <a:chExt cx="0" cy="0"/>
        </a:xfrm>
      </p:grpSpPr>
      <p:pic>
        <p:nvPicPr>
          <p:cNvPr id="2" name="Graphic 10">
            <a:extLst>
              <a:ext uri="{FF2B5EF4-FFF2-40B4-BE49-F238E27FC236}">
                <a16:creationId xmlns:a16="http://schemas.microsoft.com/office/drawing/2014/main" id="{0F6D771B-6B91-69B6-3E59-28F435A676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sp>
        <p:nvSpPr>
          <p:cNvPr id="3" name="Picture Placeholder 6">
            <a:extLst>
              <a:ext uri="{FF2B5EF4-FFF2-40B4-BE49-F238E27FC236}">
                <a16:creationId xmlns:a16="http://schemas.microsoft.com/office/drawing/2014/main" id="{7C77A08F-A8F4-35FD-A295-BA42DCE898F2}"/>
              </a:ext>
            </a:extLst>
          </p:cNvPr>
          <p:cNvSpPr txBox="1">
            <a:spLocks noGrp="1"/>
          </p:cNvSpPr>
          <p:nvPr>
            <p:ph type="pic" idx="4294967295"/>
          </p:nvPr>
        </p:nvSpPr>
        <p:spPr>
          <a:xfrm>
            <a:off x="4272003" y="1490398"/>
            <a:ext cx="7920002" cy="4500000"/>
          </a:xfrm>
        </p:spPr>
        <p:txBody>
          <a:bodyPr/>
          <a:lstStyle>
            <a:lvl1pPr>
              <a:defRPr/>
            </a:lvl1pPr>
          </a:lstStyle>
          <a:p>
            <a:pPr lvl="0"/>
            <a:r>
              <a:rPr lang="en-US"/>
              <a:t>Click icon to add picture</a:t>
            </a:r>
            <a:endParaRPr lang="en-GB"/>
          </a:p>
        </p:txBody>
      </p:sp>
      <p:sp>
        <p:nvSpPr>
          <p:cNvPr id="4" name="Title 1">
            <a:extLst>
              <a:ext uri="{FF2B5EF4-FFF2-40B4-BE49-F238E27FC236}">
                <a16:creationId xmlns:a16="http://schemas.microsoft.com/office/drawing/2014/main" id="{7FA0E8CC-8F59-D777-BC90-63631F1587B1}"/>
              </a:ext>
            </a:extLst>
          </p:cNvPr>
          <p:cNvSpPr txBox="1">
            <a:spLocks noGrp="1"/>
          </p:cNvSpPr>
          <p:nvPr>
            <p:ph type="title"/>
          </p:nvPr>
        </p:nvSpPr>
        <p:spPr>
          <a:xfrm>
            <a:off x="359999" y="1490398"/>
            <a:ext cx="3520796" cy="1975332"/>
          </a:xfrm>
        </p:spPr>
        <p:txBody>
          <a:bodyPr/>
          <a:lstStyle>
            <a:lvl1pPr>
              <a:defRPr lang="en-GB" sz="3000" b="0"/>
            </a:lvl1pPr>
          </a:lstStyle>
          <a:p>
            <a:pPr lvl="0"/>
            <a:r>
              <a:rPr lang="en-GB"/>
              <a:t>Click to add title</a:t>
            </a:r>
          </a:p>
        </p:txBody>
      </p:sp>
      <p:sp>
        <p:nvSpPr>
          <p:cNvPr id="5" name="Subtitle 2">
            <a:extLst>
              <a:ext uri="{FF2B5EF4-FFF2-40B4-BE49-F238E27FC236}">
                <a16:creationId xmlns:a16="http://schemas.microsoft.com/office/drawing/2014/main" id="{95E1CB44-A35B-8149-BBEB-4DE488FC6CE8}"/>
              </a:ext>
            </a:extLst>
          </p:cNvPr>
          <p:cNvSpPr txBox="1">
            <a:spLocks noGrp="1"/>
          </p:cNvSpPr>
          <p:nvPr>
            <p:ph type="subTitle" idx="4294967295"/>
          </p:nvPr>
        </p:nvSpPr>
        <p:spPr>
          <a:xfrm>
            <a:off x="359999" y="3708001"/>
            <a:ext cx="3520796" cy="1022710"/>
          </a:xfrm>
        </p:spPr>
        <p:txBody>
          <a:bodyPr/>
          <a:lstStyle>
            <a:lvl1pPr>
              <a:spcBef>
                <a:spcPts val="600"/>
              </a:spcBef>
              <a:defRPr lang="en-GB" sz="1800"/>
            </a:lvl1pPr>
          </a:lstStyle>
          <a:p>
            <a:pPr lvl="0"/>
            <a:r>
              <a:rPr lang="en-GB"/>
              <a:t>Click to add subtitle</a:t>
            </a:r>
          </a:p>
        </p:txBody>
      </p:sp>
      <p:sp>
        <p:nvSpPr>
          <p:cNvPr id="6" name="Text Placeholder 2">
            <a:extLst>
              <a:ext uri="{FF2B5EF4-FFF2-40B4-BE49-F238E27FC236}">
                <a16:creationId xmlns:a16="http://schemas.microsoft.com/office/drawing/2014/main" id="{1A2CEC2A-11C2-BCD9-D00C-03500F907DE2}"/>
              </a:ext>
            </a:extLst>
          </p:cNvPr>
          <p:cNvSpPr txBox="1">
            <a:spLocks noGrp="1"/>
          </p:cNvSpPr>
          <p:nvPr>
            <p:ph type="body" idx="4294967295"/>
          </p:nvPr>
        </p:nvSpPr>
        <p:spPr>
          <a:xfrm>
            <a:off x="359999" y="4971601"/>
            <a:ext cx="3519534" cy="1022710"/>
          </a:xfrm>
        </p:spPr>
        <p:txBody>
          <a:bodyPr anchor="b"/>
          <a:lstStyle>
            <a:lvl1pPr>
              <a:spcBef>
                <a:spcPts val="600"/>
              </a:spcBef>
              <a:defRPr sz="1200"/>
            </a:lvl1pPr>
          </a:lstStyle>
          <a:p>
            <a:pPr lvl="0"/>
            <a:r>
              <a:rPr lang="en-US"/>
              <a:t>Click to add text</a:t>
            </a:r>
          </a:p>
        </p:txBody>
      </p:sp>
      <p:pic>
        <p:nvPicPr>
          <p:cNvPr id="7" name="Picture 11">
            <a:extLst>
              <a:ext uri="{FF2B5EF4-FFF2-40B4-BE49-F238E27FC236}">
                <a16:creationId xmlns:a16="http://schemas.microsoft.com/office/drawing/2014/main" id="{5D90A76B-45B6-4862-AD96-5E02971EBA0B}"/>
              </a:ext>
            </a:extLst>
          </p:cNvPr>
          <p:cNvPicPr>
            <a:picLocks noChangeAspect="1"/>
          </p:cNvPicPr>
          <p:nvPr/>
        </p:nvPicPr>
        <p:blipFill>
          <a:blip r:embed="rId4"/>
          <a:stretch>
            <a:fillRect/>
          </a:stretch>
        </p:blipFill>
        <p:spPr>
          <a:xfrm>
            <a:off x="4213472" y="1490398"/>
            <a:ext cx="63614" cy="4500000"/>
          </a:xfrm>
          <a:prstGeom prst="rect">
            <a:avLst/>
          </a:prstGeom>
          <a:noFill/>
          <a:ln cap="flat">
            <a:noFill/>
          </a:ln>
        </p:spPr>
      </p:pic>
    </p:spTree>
    <p:extLst>
      <p:ext uri="{BB962C8B-B14F-4D97-AF65-F5344CB8AC3E}">
        <p14:creationId xmlns:p14="http://schemas.microsoft.com/office/powerpoint/2010/main" val="1552004380"/>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1 (black)">
    <p:bg>
      <p:bgPr>
        <a:solidFill>
          <a:srgbClr val="000000"/>
        </a:solidFill>
        <a:effectLst/>
      </p:bgPr>
    </p:bg>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C3D5410E-4B0B-0E26-E62A-55B2CA380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sp>
        <p:nvSpPr>
          <p:cNvPr id="3" name="Title 1">
            <a:extLst>
              <a:ext uri="{FF2B5EF4-FFF2-40B4-BE49-F238E27FC236}">
                <a16:creationId xmlns:a16="http://schemas.microsoft.com/office/drawing/2014/main" id="{AD65CBA2-450A-1743-4C4F-DE9FA1A40530}"/>
              </a:ext>
            </a:extLst>
          </p:cNvPr>
          <p:cNvSpPr txBox="1">
            <a:spLocks noGrp="1"/>
          </p:cNvSpPr>
          <p:nvPr>
            <p:ph type="title"/>
          </p:nvPr>
        </p:nvSpPr>
        <p:spPr>
          <a:xfrm>
            <a:off x="359999" y="1490398"/>
            <a:ext cx="3520796" cy="1976402"/>
          </a:xfrm>
        </p:spPr>
        <p:txBody>
          <a:bodyPr/>
          <a:lstStyle>
            <a:lvl1pPr>
              <a:defRPr lang="en-GB" sz="3000" b="0">
                <a:solidFill>
                  <a:srgbClr val="FFFFFF"/>
                </a:solidFill>
              </a:defRPr>
            </a:lvl1pPr>
          </a:lstStyle>
          <a:p>
            <a:pPr lvl="0"/>
            <a:r>
              <a:rPr lang="en-GB"/>
              <a:t>Click to add title</a:t>
            </a:r>
          </a:p>
        </p:txBody>
      </p:sp>
      <p:sp>
        <p:nvSpPr>
          <p:cNvPr id="4" name="Subtitle 2">
            <a:extLst>
              <a:ext uri="{FF2B5EF4-FFF2-40B4-BE49-F238E27FC236}">
                <a16:creationId xmlns:a16="http://schemas.microsoft.com/office/drawing/2014/main" id="{1AD8C4B7-DFB6-4ED2-E535-AF434D1F837A}"/>
              </a:ext>
            </a:extLst>
          </p:cNvPr>
          <p:cNvSpPr txBox="1">
            <a:spLocks noGrp="1"/>
          </p:cNvSpPr>
          <p:nvPr>
            <p:ph type="subTitle" idx="4294967295"/>
          </p:nvPr>
        </p:nvSpPr>
        <p:spPr>
          <a:xfrm>
            <a:off x="359999" y="3708001"/>
            <a:ext cx="3520796" cy="1022399"/>
          </a:xfrm>
        </p:spPr>
        <p:txBody>
          <a:bodyPr/>
          <a:lstStyle>
            <a:lvl1pPr>
              <a:spcBef>
                <a:spcPts val="600"/>
              </a:spcBef>
              <a:defRPr lang="en-GB" sz="1800">
                <a:solidFill>
                  <a:srgbClr val="FFFFFF"/>
                </a:solidFill>
              </a:defRPr>
            </a:lvl1pPr>
          </a:lstStyle>
          <a:p>
            <a:pPr lvl="0"/>
            <a:r>
              <a:rPr lang="en-GB"/>
              <a:t>Click to add subtitle</a:t>
            </a:r>
          </a:p>
        </p:txBody>
      </p:sp>
      <p:sp>
        <p:nvSpPr>
          <p:cNvPr id="5" name="Text Placeholder 5">
            <a:extLst>
              <a:ext uri="{FF2B5EF4-FFF2-40B4-BE49-F238E27FC236}">
                <a16:creationId xmlns:a16="http://schemas.microsoft.com/office/drawing/2014/main" id="{2CCE5AF3-7F37-568D-11AD-427C44C738AB}"/>
              </a:ext>
            </a:extLst>
          </p:cNvPr>
          <p:cNvSpPr txBox="1">
            <a:spLocks noGrp="1"/>
          </p:cNvSpPr>
          <p:nvPr>
            <p:ph type="body" idx="4294967295"/>
          </p:nvPr>
        </p:nvSpPr>
        <p:spPr>
          <a:xfrm>
            <a:off x="360365" y="4971601"/>
            <a:ext cx="3521070" cy="1022354"/>
          </a:xfrm>
        </p:spPr>
        <p:txBody>
          <a:bodyPr anchor="b"/>
          <a:lstStyle>
            <a:lvl1pPr>
              <a:spcBef>
                <a:spcPts val="600"/>
              </a:spcBef>
              <a:defRPr lang="en-GB" sz="1200">
                <a:solidFill>
                  <a:srgbClr val="FFFFFF"/>
                </a:solidFill>
              </a:defRPr>
            </a:lvl1pPr>
          </a:lstStyle>
          <a:p>
            <a:pPr lvl="0"/>
            <a:r>
              <a:rPr lang="en-GB"/>
              <a:t>Click to add text</a:t>
            </a:r>
          </a:p>
        </p:txBody>
      </p:sp>
    </p:spTree>
    <p:extLst>
      <p:ext uri="{BB962C8B-B14F-4D97-AF65-F5344CB8AC3E}">
        <p14:creationId xmlns:p14="http://schemas.microsoft.com/office/powerpoint/2010/main" val="200779873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DA87CE06-51CA-E054-1DCE-DB48283ABB77}"/>
              </a:ext>
            </a:extLst>
          </p:cNvPr>
          <p:cNvSpPr txBox="1">
            <a:spLocks noGrp="1"/>
          </p:cNvSpPr>
          <p:nvPr>
            <p:ph type="pic" idx="4294967295"/>
          </p:nvPr>
        </p:nvSpPr>
        <p:spPr>
          <a:xfrm>
            <a:off x="4272003" y="1490398"/>
            <a:ext cx="7920002" cy="4500000"/>
          </a:xfrm>
        </p:spPr>
        <p:txBody>
          <a:bodyPr/>
          <a:lstStyle>
            <a:lvl1pPr>
              <a:defRPr/>
            </a:lvl1pPr>
          </a:lstStyle>
          <a:p>
            <a:pPr lvl="0"/>
            <a:r>
              <a:rPr lang="en-US"/>
              <a:t>Click icon to add picture</a:t>
            </a:r>
            <a:endParaRPr lang="en-GB"/>
          </a:p>
        </p:txBody>
      </p:sp>
      <p:sp>
        <p:nvSpPr>
          <p:cNvPr id="3" name="Title 1">
            <a:extLst>
              <a:ext uri="{FF2B5EF4-FFF2-40B4-BE49-F238E27FC236}">
                <a16:creationId xmlns:a16="http://schemas.microsoft.com/office/drawing/2014/main" id="{54397522-D400-13D8-F6CF-665ADC08AEC0}"/>
              </a:ext>
            </a:extLst>
          </p:cNvPr>
          <p:cNvSpPr txBox="1">
            <a:spLocks noGrp="1"/>
          </p:cNvSpPr>
          <p:nvPr>
            <p:ph type="title"/>
          </p:nvPr>
        </p:nvSpPr>
        <p:spPr>
          <a:xfrm>
            <a:off x="359999" y="1490398"/>
            <a:ext cx="3520796" cy="1975332"/>
          </a:xfrm>
        </p:spPr>
        <p:txBody>
          <a:bodyPr/>
          <a:lstStyle>
            <a:lvl1pPr>
              <a:defRPr lang="en-GB" sz="3000" b="0">
                <a:solidFill>
                  <a:srgbClr val="FFFFFF"/>
                </a:solidFill>
              </a:defRPr>
            </a:lvl1pPr>
          </a:lstStyle>
          <a:p>
            <a:pPr lvl="0"/>
            <a:r>
              <a:rPr lang="en-GB"/>
              <a:t>Click to add title</a:t>
            </a:r>
          </a:p>
        </p:txBody>
      </p:sp>
      <p:sp>
        <p:nvSpPr>
          <p:cNvPr id="4" name="Subtitle 2">
            <a:extLst>
              <a:ext uri="{FF2B5EF4-FFF2-40B4-BE49-F238E27FC236}">
                <a16:creationId xmlns:a16="http://schemas.microsoft.com/office/drawing/2014/main" id="{9C502F14-F896-CD3E-51EA-82D4AC466B34}"/>
              </a:ext>
            </a:extLst>
          </p:cNvPr>
          <p:cNvSpPr txBox="1">
            <a:spLocks noGrp="1"/>
          </p:cNvSpPr>
          <p:nvPr>
            <p:ph type="subTitle" idx="4294967295"/>
          </p:nvPr>
        </p:nvSpPr>
        <p:spPr>
          <a:xfrm>
            <a:off x="359999" y="3708001"/>
            <a:ext cx="3520796" cy="1022710"/>
          </a:xfrm>
        </p:spPr>
        <p:txBody>
          <a:bodyPr/>
          <a:lstStyle>
            <a:lvl1pPr>
              <a:spcBef>
                <a:spcPts val="600"/>
              </a:spcBef>
              <a:defRPr lang="en-GB" sz="1800">
                <a:solidFill>
                  <a:srgbClr val="FFFFFF"/>
                </a:solidFill>
              </a:defRPr>
            </a:lvl1pPr>
          </a:lstStyle>
          <a:p>
            <a:pPr lvl="0"/>
            <a:r>
              <a:rPr lang="en-GB"/>
              <a:t>Click to add subtitle</a:t>
            </a:r>
          </a:p>
        </p:txBody>
      </p:sp>
      <p:sp>
        <p:nvSpPr>
          <p:cNvPr id="5" name="Text Placeholder 2">
            <a:extLst>
              <a:ext uri="{FF2B5EF4-FFF2-40B4-BE49-F238E27FC236}">
                <a16:creationId xmlns:a16="http://schemas.microsoft.com/office/drawing/2014/main" id="{7F2EF457-9171-F41B-000F-D9E749B2895C}"/>
              </a:ext>
            </a:extLst>
          </p:cNvPr>
          <p:cNvSpPr txBox="1">
            <a:spLocks noGrp="1"/>
          </p:cNvSpPr>
          <p:nvPr>
            <p:ph type="body" idx="4294967295"/>
          </p:nvPr>
        </p:nvSpPr>
        <p:spPr>
          <a:xfrm>
            <a:off x="359999" y="4971601"/>
            <a:ext cx="3519534" cy="1022710"/>
          </a:xfrm>
        </p:spPr>
        <p:txBody>
          <a:bodyPr anchor="b"/>
          <a:lstStyle>
            <a:lvl1pPr>
              <a:spcBef>
                <a:spcPts val="600"/>
              </a:spcBef>
              <a:defRPr sz="1200">
                <a:solidFill>
                  <a:srgbClr val="FFFFFF"/>
                </a:solidFill>
              </a:defRPr>
            </a:lvl1pPr>
          </a:lstStyle>
          <a:p>
            <a:pPr lvl="0"/>
            <a:r>
              <a:rPr lang="en-US"/>
              <a:t>Click to add text </a:t>
            </a:r>
          </a:p>
        </p:txBody>
      </p:sp>
      <p:pic>
        <p:nvPicPr>
          <p:cNvPr id="6" name="Graphic 11">
            <a:extLst>
              <a:ext uri="{FF2B5EF4-FFF2-40B4-BE49-F238E27FC236}">
                <a16:creationId xmlns:a16="http://schemas.microsoft.com/office/drawing/2014/main" id="{0644DD53-ABEC-0DBC-870F-EA85D9D105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999" y="558003"/>
            <a:ext cx="1940914" cy="367195"/>
          </a:xfrm>
          <a:prstGeom prst="rect">
            <a:avLst/>
          </a:prstGeom>
          <a:noFill/>
          <a:ln cap="flat">
            <a:noFill/>
          </a:ln>
        </p:spPr>
      </p:pic>
      <p:pic>
        <p:nvPicPr>
          <p:cNvPr id="7" name="Picture 10">
            <a:extLst>
              <a:ext uri="{FF2B5EF4-FFF2-40B4-BE49-F238E27FC236}">
                <a16:creationId xmlns:a16="http://schemas.microsoft.com/office/drawing/2014/main" id="{8CA9703E-FFA7-3F42-6BCE-586A28976906}"/>
              </a:ext>
            </a:extLst>
          </p:cNvPr>
          <p:cNvPicPr>
            <a:picLocks noChangeAspect="1"/>
          </p:cNvPicPr>
          <p:nvPr/>
        </p:nvPicPr>
        <p:blipFill>
          <a:blip r:embed="rId4"/>
          <a:stretch>
            <a:fillRect/>
          </a:stretch>
        </p:blipFill>
        <p:spPr>
          <a:xfrm>
            <a:off x="4213472" y="1490398"/>
            <a:ext cx="63614" cy="4500000"/>
          </a:xfrm>
          <a:prstGeom prst="rect">
            <a:avLst/>
          </a:prstGeom>
          <a:noFill/>
          <a:ln cap="flat">
            <a:noFill/>
          </a:ln>
        </p:spPr>
      </p:pic>
    </p:spTree>
    <p:extLst>
      <p:ext uri="{BB962C8B-B14F-4D97-AF65-F5344CB8AC3E}">
        <p14:creationId xmlns:p14="http://schemas.microsoft.com/office/powerpoint/2010/main" val="2888095477"/>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C87EBA3-DDAB-D1B4-DEFB-CCBB6E019C65}"/>
              </a:ext>
            </a:extLst>
          </p:cNvPr>
          <p:cNvSpPr txBox="1">
            <a:spLocks noGrp="1"/>
          </p:cNvSpPr>
          <p:nvPr>
            <p:ph type="body" idx="4294967295"/>
          </p:nvPr>
        </p:nvSpPr>
        <p:spPr>
          <a:xfrm>
            <a:off x="359999" y="2258558"/>
            <a:ext cx="5643567" cy="1979996"/>
          </a:xfrm>
        </p:spPr>
        <p:txBody>
          <a:bodyPr/>
          <a:lstStyle>
            <a:lvl1pPr>
              <a:spcBef>
                <a:spcPts val="200"/>
              </a:spcBef>
              <a:defRPr lang="en-GB" sz="4000"/>
            </a:lvl1pPr>
          </a:lstStyle>
          <a:p>
            <a:pPr lvl="0"/>
            <a:r>
              <a:rPr lang="en-GB"/>
              <a:t>Click to add title</a:t>
            </a:r>
          </a:p>
        </p:txBody>
      </p:sp>
      <p:sp>
        <p:nvSpPr>
          <p:cNvPr id="3" name="Text Placeholder 2">
            <a:extLst>
              <a:ext uri="{FF2B5EF4-FFF2-40B4-BE49-F238E27FC236}">
                <a16:creationId xmlns:a16="http://schemas.microsoft.com/office/drawing/2014/main" id="{77D980E1-6BEE-825A-EB7E-31E615B41AD0}"/>
              </a:ext>
            </a:extLst>
          </p:cNvPr>
          <p:cNvSpPr txBox="1">
            <a:spLocks noGrp="1"/>
          </p:cNvSpPr>
          <p:nvPr>
            <p:ph type="body" idx="4294967295"/>
          </p:nvPr>
        </p:nvSpPr>
        <p:spPr>
          <a:xfrm>
            <a:off x="359999" y="1713603"/>
            <a:ext cx="976679" cy="539998"/>
          </a:xfrm>
        </p:spPr>
        <p:txBody>
          <a:bodyPr/>
          <a:lstStyle>
            <a:lvl1pPr>
              <a:spcBef>
                <a:spcPts val="200"/>
              </a:spcBef>
              <a:defRPr sz="4000"/>
            </a:lvl1pPr>
          </a:lstStyle>
          <a:p>
            <a:pPr lvl="0"/>
            <a:r>
              <a:rPr lang="en-US"/>
              <a:t>No.</a:t>
            </a:r>
          </a:p>
        </p:txBody>
      </p:sp>
    </p:spTree>
    <p:extLst>
      <p:ext uri="{BB962C8B-B14F-4D97-AF65-F5344CB8AC3E}">
        <p14:creationId xmlns:p14="http://schemas.microsoft.com/office/powerpoint/2010/main" val="113537322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black)">
    <p:bg>
      <p:bgPr>
        <a:solidFill>
          <a:srgbClr val="000000"/>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4559641-E7F7-0457-B4D8-24D80E9854F3}"/>
              </a:ext>
            </a:extLst>
          </p:cNvPr>
          <p:cNvSpPr txBox="1">
            <a:spLocks noGrp="1"/>
          </p:cNvSpPr>
          <p:nvPr>
            <p:ph type="body" idx="4294967295"/>
          </p:nvPr>
        </p:nvSpPr>
        <p:spPr>
          <a:xfrm>
            <a:off x="359999" y="2257196"/>
            <a:ext cx="5643923" cy="1979996"/>
          </a:xfrm>
        </p:spPr>
        <p:txBody>
          <a:bodyPr/>
          <a:lstStyle>
            <a:lvl1pPr>
              <a:spcBef>
                <a:spcPts val="200"/>
              </a:spcBef>
              <a:defRPr lang="en-GB" sz="4000">
                <a:solidFill>
                  <a:srgbClr val="FFFFFF"/>
                </a:solidFill>
              </a:defRPr>
            </a:lvl1pPr>
          </a:lstStyle>
          <a:p>
            <a:pPr lvl="0"/>
            <a:r>
              <a:rPr lang="en-GB"/>
              <a:t>Click to add title</a:t>
            </a:r>
          </a:p>
        </p:txBody>
      </p:sp>
      <p:sp>
        <p:nvSpPr>
          <p:cNvPr id="3" name="Text Placeholder 2">
            <a:extLst>
              <a:ext uri="{FF2B5EF4-FFF2-40B4-BE49-F238E27FC236}">
                <a16:creationId xmlns:a16="http://schemas.microsoft.com/office/drawing/2014/main" id="{D599A19B-E8B0-6EFC-B2C6-9BD7E9BC1035}"/>
              </a:ext>
            </a:extLst>
          </p:cNvPr>
          <p:cNvSpPr txBox="1">
            <a:spLocks noGrp="1"/>
          </p:cNvSpPr>
          <p:nvPr>
            <p:ph type="body" idx="4294967295"/>
          </p:nvPr>
        </p:nvSpPr>
        <p:spPr>
          <a:xfrm>
            <a:off x="360365" y="1713329"/>
            <a:ext cx="976314" cy="539998"/>
          </a:xfrm>
        </p:spPr>
        <p:txBody>
          <a:bodyPr/>
          <a:lstStyle>
            <a:lvl1pPr>
              <a:spcBef>
                <a:spcPts val="200"/>
              </a:spcBef>
              <a:defRPr sz="4000">
                <a:solidFill>
                  <a:srgbClr val="FFFFFF"/>
                </a:solidFill>
              </a:defRPr>
            </a:lvl1pPr>
          </a:lstStyle>
          <a:p>
            <a:pPr lvl="0"/>
            <a:r>
              <a:rPr lang="en-US"/>
              <a:t>No.</a:t>
            </a:r>
          </a:p>
        </p:txBody>
      </p:sp>
    </p:spTree>
    <p:extLst>
      <p:ext uri="{BB962C8B-B14F-4D97-AF65-F5344CB8AC3E}">
        <p14:creationId xmlns:p14="http://schemas.microsoft.com/office/powerpoint/2010/main" val="150988568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C4E9-F38F-971B-EE85-A5B15FD01B24}"/>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47B64B96-1464-3CE7-3A66-ABA47F8CE810}"/>
              </a:ext>
            </a:extLst>
          </p:cNvPr>
          <p:cNvSpPr txBox="1">
            <a:spLocks noGrp="1"/>
          </p:cNvSpPr>
          <p:nvPr>
            <p:ph type="sldNum" sz="quarter" idx="8"/>
          </p:nvPr>
        </p:nvSpPr>
        <p:spPr/>
        <p:txBody>
          <a:bodyPr/>
          <a:lstStyle>
            <a:lvl1pPr>
              <a:defRPr/>
            </a:lvl1pPr>
          </a:lstStyle>
          <a:p>
            <a:pPr lvl="0"/>
            <a:fld id="{BE5D2BCC-216A-40A4-9A19-446F1354505A}" type="slidenum">
              <a:t>‹#›</a:t>
            </a:fld>
            <a:endParaRPr lang="en-GB"/>
          </a:p>
        </p:txBody>
      </p:sp>
      <p:sp>
        <p:nvSpPr>
          <p:cNvPr id="4" name="Footer Placeholder 3">
            <a:extLst>
              <a:ext uri="{FF2B5EF4-FFF2-40B4-BE49-F238E27FC236}">
                <a16:creationId xmlns:a16="http://schemas.microsoft.com/office/drawing/2014/main" id="{4325F2CC-1533-E692-D5A9-700DEBFB8A30}"/>
              </a:ext>
            </a:extLst>
          </p:cNvPr>
          <p:cNvSpPr txBox="1">
            <a:spLocks noGrp="1"/>
          </p:cNvSpPr>
          <p:nvPr>
            <p:ph type="ftr" sz="quarter" idx="9"/>
          </p:nvPr>
        </p:nvSpPr>
        <p:spPr/>
        <p:txBody>
          <a:bodyPr/>
          <a:lstStyle>
            <a:lvl1pPr>
              <a:defRPr/>
            </a:lvl1pPr>
          </a:lstStyle>
          <a:p>
            <a:pPr lvl="0"/>
            <a:endParaRPr lang="en-GB"/>
          </a:p>
        </p:txBody>
      </p:sp>
      <p:sp>
        <p:nvSpPr>
          <p:cNvPr id="5" name="Text Placeholder 7">
            <a:extLst>
              <a:ext uri="{FF2B5EF4-FFF2-40B4-BE49-F238E27FC236}">
                <a16:creationId xmlns:a16="http://schemas.microsoft.com/office/drawing/2014/main" id="{D0718327-F50E-C900-CA0B-5E0826B97371}"/>
              </a:ext>
            </a:extLst>
          </p:cNvPr>
          <p:cNvSpPr txBox="1">
            <a:spLocks noGrp="1"/>
          </p:cNvSpPr>
          <p:nvPr>
            <p:ph type="body" idx="4294967295"/>
          </p:nvPr>
        </p:nvSpPr>
        <p:spPr>
          <a:xfrm>
            <a:off x="360365" y="910797"/>
            <a:ext cx="11465999" cy="395999"/>
          </a:xfrm>
        </p:spPr>
        <p:txBody>
          <a:bodyPr/>
          <a:lstStyle>
            <a:lvl1pPr>
              <a:spcBef>
                <a:spcPts val="600"/>
              </a:spcBef>
              <a:defRPr sz="2200"/>
            </a:lvl1pPr>
          </a:lstStyle>
          <a:p>
            <a:pPr lvl="0"/>
            <a:r>
              <a:rPr lang="en-US"/>
              <a:t>Click to add subtitle</a:t>
            </a:r>
            <a:endParaRPr lang="en-GB"/>
          </a:p>
        </p:txBody>
      </p:sp>
      <p:sp>
        <p:nvSpPr>
          <p:cNvPr id="6" name="Content Placeholder 9">
            <a:extLst>
              <a:ext uri="{FF2B5EF4-FFF2-40B4-BE49-F238E27FC236}">
                <a16:creationId xmlns:a16="http://schemas.microsoft.com/office/drawing/2014/main" id="{DECC9E00-8C23-7143-FC10-1F15953896C0}"/>
              </a:ext>
            </a:extLst>
          </p:cNvPr>
          <p:cNvSpPr txBox="1">
            <a:spLocks noGrp="1"/>
          </p:cNvSpPr>
          <p:nvPr>
            <p:ph idx="4294967295"/>
          </p:nvPr>
        </p:nvSpPr>
        <p:spPr>
          <a:xfrm>
            <a:off x="360365" y="1710001"/>
            <a:ext cx="11465999"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51431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AA74-D68A-EBDC-BDF8-5437E8877C09}"/>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3AAA3C77-8BED-600D-2821-718AAEB060E9}"/>
              </a:ext>
            </a:extLst>
          </p:cNvPr>
          <p:cNvSpPr txBox="1">
            <a:spLocks noGrp="1"/>
          </p:cNvSpPr>
          <p:nvPr>
            <p:ph type="sldNum" sz="quarter" idx="8"/>
          </p:nvPr>
        </p:nvSpPr>
        <p:spPr/>
        <p:txBody>
          <a:bodyPr/>
          <a:lstStyle>
            <a:lvl1pPr>
              <a:defRPr/>
            </a:lvl1pPr>
          </a:lstStyle>
          <a:p>
            <a:pPr lvl="0"/>
            <a:fld id="{E7ABC312-AA9F-4D4E-B7A0-DAACBC128465}" type="slidenum">
              <a:t>‹#›</a:t>
            </a:fld>
            <a:endParaRPr lang="en-GB"/>
          </a:p>
        </p:txBody>
      </p:sp>
      <p:sp>
        <p:nvSpPr>
          <p:cNvPr id="4" name="Footer Placeholder 3">
            <a:extLst>
              <a:ext uri="{FF2B5EF4-FFF2-40B4-BE49-F238E27FC236}">
                <a16:creationId xmlns:a16="http://schemas.microsoft.com/office/drawing/2014/main" id="{B09CE595-B395-DB40-7C9E-51F179D09C27}"/>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E9BE9B08-8019-3E4B-1A75-548180104A4A}"/>
              </a:ext>
            </a:extLst>
          </p:cNvPr>
          <p:cNvSpPr txBox="1">
            <a:spLocks noGrp="1"/>
          </p:cNvSpPr>
          <p:nvPr>
            <p:ph type="body" idx="4294967295"/>
          </p:nvPr>
        </p:nvSpPr>
        <p:spPr>
          <a:xfrm>
            <a:off x="359999" y="1710001"/>
            <a:ext cx="11464920"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11204536-0D04-B58C-A535-211647E95D7F}"/>
              </a:ext>
            </a:extLst>
          </p:cNvPr>
          <p:cNvSpPr txBox="1">
            <a:spLocks noGrp="1"/>
          </p:cNvSpPr>
          <p:nvPr>
            <p:ph idx="4294967295"/>
          </p:nvPr>
        </p:nvSpPr>
        <p:spPr>
          <a:xfrm>
            <a:off x="359999" y="2376004"/>
            <a:ext cx="11465999"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245543B8-BF1F-E46C-7EEA-214BB1760787}"/>
              </a:ext>
            </a:extLst>
          </p:cNvPr>
          <p:cNvSpPr txBox="1">
            <a:spLocks noGrp="1"/>
          </p:cNvSpPr>
          <p:nvPr>
            <p:ph type="body" idx="4294967295"/>
          </p:nvPr>
        </p:nvSpPr>
        <p:spPr>
          <a:xfrm>
            <a:off x="359999" y="910797"/>
            <a:ext cx="11466511"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913300163"/>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52E1D-68A5-19B1-F15F-54C72C9AFA2E}"/>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4E4F8288-E472-CD57-450F-C8245E76A036}"/>
              </a:ext>
            </a:extLst>
          </p:cNvPr>
          <p:cNvSpPr txBox="1">
            <a:spLocks noGrp="1"/>
          </p:cNvSpPr>
          <p:nvPr>
            <p:ph type="sldNum" sz="quarter" idx="8"/>
          </p:nvPr>
        </p:nvSpPr>
        <p:spPr/>
        <p:txBody>
          <a:bodyPr/>
          <a:lstStyle>
            <a:lvl1pPr>
              <a:defRPr/>
            </a:lvl1pPr>
          </a:lstStyle>
          <a:p>
            <a:pPr lvl="0"/>
            <a:fld id="{B1DFE415-85D2-4F9F-B903-C4C8EFD08AE4}" type="slidenum">
              <a:t>‹#›</a:t>
            </a:fld>
            <a:endParaRPr lang="en-GB"/>
          </a:p>
        </p:txBody>
      </p:sp>
      <p:sp>
        <p:nvSpPr>
          <p:cNvPr id="4" name="Footer Placeholder 3">
            <a:extLst>
              <a:ext uri="{FF2B5EF4-FFF2-40B4-BE49-F238E27FC236}">
                <a16:creationId xmlns:a16="http://schemas.microsoft.com/office/drawing/2014/main" id="{A3A58052-17F7-9927-2C02-DE47CC233DE2}"/>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E474B51C-3B59-B4C5-731E-91D9907BE687}"/>
              </a:ext>
            </a:extLst>
          </p:cNvPr>
          <p:cNvSpPr txBox="1">
            <a:spLocks noGrp="1"/>
          </p:cNvSpPr>
          <p:nvPr>
            <p:ph idx="4294967295"/>
          </p:nvPr>
        </p:nvSpPr>
        <p:spPr>
          <a:xfrm>
            <a:off x="360365" y="1710001"/>
            <a:ext cx="56267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A6494FF3-8F69-8E8A-D8DD-D2B94F3D0631}"/>
              </a:ext>
            </a:extLst>
          </p:cNvPr>
          <p:cNvSpPr txBox="1">
            <a:spLocks noGrp="1"/>
          </p:cNvSpPr>
          <p:nvPr>
            <p:ph idx="4294967295"/>
          </p:nvPr>
        </p:nvSpPr>
        <p:spPr>
          <a:xfrm>
            <a:off x="6200967" y="1710001"/>
            <a:ext cx="5626796" cy="3998908"/>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DB941B17-D47C-56AC-0121-53D4B8E874E2}"/>
              </a:ext>
            </a:extLst>
          </p:cNvPr>
          <p:cNvSpPr txBox="1">
            <a:spLocks noGrp="1"/>
          </p:cNvSpPr>
          <p:nvPr>
            <p:ph type="body" idx="4294967295"/>
          </p:nvPr>
        </p:nvSpPr>
        <p:spPr>
          <a:xfrm>
            <a:off x="360365"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314975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2 (Black)">
    <p:bg>
      <p:bgPr>
        <a:solidFill>
          <a:srgbClr val="000000"/>
        </a:solidFill>
        <a:effectLst/>
      </p:bgPr>
    </p:bg>
    <p:spTree>
      <p:nvGrpSpPr>
        <p:cNvPr id="1" name=""/>
        <p:cNvGrpSpPr/>
        <p:nvPr/>
      </p:nvGrpSpPr>
      <p:grpSpPr>
        <a:xfrm>
          <a:off x="0" y="0"/>
          <a:ext cx="0" cy="0"/>
          <a:chOff x="0" y="0"/>
          <a:chExt cx="0" cy="0"/>
        </a:xfrm>
      </p:grpSpPr>
      <p:sp>
        <p:nvSpPr>
          <p:cNvPr id="2" name="Picture Placeholder 31">
            <a:extLst>
              <a:ext uri="{FF2B5EF4-FFF2-40B4-BE49-F238E27FC236}">
                <a16:creationId xmlns:a16="http://schemas.microsoft.com/office/drawing/2014/main" id="{6D5CFF4A-F1F7-08E1-0143-E7E18D025DA2}"/>
              </a:ext>
            </a:extLst>
          </p:cNvPr>
          <p:cNvSpPr txBox="1">
            <a:spLocks noGrp="1"/>
          </p:cNvSpPr>
          <p:nvPr>
            <p:ph type="pic" sz="quarter" idx="4294967295"/>
          </p:nvPr>
        </p:nvSpPr>
        <p:spPr>
          <a:xfrm>
            <a:off x="-6647" y="859"/>
            <a:ext cx="12200171" cy="6857140"/>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1200"/>
              </a:spcBef>
              <a:spcAft>
                <a:spcPts val="0"/>
              </a:spcAft>
              <a:buNone/>
              <a:tabLst/>
              <a:defRPr lang="en-US" sz="1400" b="0" i="0" u="none" strike="noStrike" cap="none" spc="0" baseline="0">
                <a:solidFill>
                  <a:srgbClr val="FFFFFF"/>
                </a:solidFill>
                <a:uFillTx/>
                <a:latin typeface="Arial"/>
              </a:defRPr>
            </a:lvl1pPr>
          </a:lstStyle>
          <a:p>
            <a:pPr lvl="0"/>
            <a:r>
              <a:rPr lang="en-US"/>
              <a:t>Click icon to add picture</a:t>
            </a:r>
            <a:endParaRPr lang="en-GB"/>
          </a:p>
        </p:txBody>
      </p:sp>
      <p:sp>
        <p:nvSpPr>
          <p:cNvPr id="3" name="Title 1">
            <a:extLst>
              <a:ext uri="{FF2B5EF4-FFF2-40B4-BE49-F238E27FC236}">
                <a16:creationId xmlns:a16="http://schemas.microsoft.com/office/drawing/2014/main" id="{C666CAFF-EB55-19B7-AFC0-E321A20C3299}"/>
              </a:ext>
            </a:extLst>
          </p:cNvPr>
          <p:cNvSpPr txBox="1">
            <a:spLocks noGrp="1"/>
          </p:cNvSpPr>
          <p:nvPr>
            <p:ph type="title"/>
          </p:nvPr>
        </p:nvSpPr>
        <p:spPr>
          <a:xfrm>
            <a:off x="359999" y="3846094"/>
            <a:ext cx="11466877" cy="11430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tabLst/>
              <a:defRPr lang="en-GB" sz="2400" b="1" i="0" u="none" strike="noStrike" cap="none" spc="0" baseline="0">
                <a:solidFill>
                  <a:srgbClr val="FFFFFF"/>
                </a:solidFill>
                <a:uFillTx/>
                <a:latin typeface="Arial"/>
              </a:defRPr>
            </a:lvl1pPr>
          </a:lstStyle>
          <a:p>
            <a:pPr lvl="0"/>
            <a:r>
              <a:rPr lang="en-GB"/>
              <a:t>Presentation title here 24pt</a:t>
            </a:r>
          </a:p>
        </p:txBody>
      </p:sp>
      <p:sp>
        <p:nvSpPr>
          <p:cNvPr id="4" name="Subtitle 2">
            <a:extLst>
              <a:ext uri="{FF2B5EF4-FFF2-40B4-BE49-F238E27FC236}">
                <a16:creationId xmlns:a16="http://schemas.microsoft.com/office/drawing/2014/main" id="{8DABB296-8238-1D5A-9953-4D0C16879C3B}"/>
              </a:ext>
            </a:extLst>
          </p:cNvPr>
          <p:cNvSpPr txBox="1">
            <a:spLocks noGrp="1"/>
          </p:cNvSpPr>
          <p:nvPr>
            <p:ph type="subTitle" sz="quarter" idx="4294967295"/>
          </p:nvPr>
        </p:nvSpPr>
        <p:spPr>
          <a:xfrm>
            <a:off x="359999" y="4989094"/>
            <a:ext cx="11466877" cy="43062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200"/>
              </a:spcBef>
              <a:spcAft>
                <a:spcPts val="0"/>
              </a:spcAft>
              <a:buNone/>
              <a:tabLst/>
              <a:defRPr lang="en-GB" sz="2200" b="0" i="0" u="none" strike="noStrike" cap="none" spc="0" baseline="0">
                <a:solidFill>
                  <a:srgbClr val="FFFFFF"/>
                </a:solidFill>
                <a:uFillTx/>
                <a:latin typeface="Arial"/>
              </a:defRPr>
            </a:lvl1pPr>
          </a:lstStyle>
          <a:p>
            <a:pPr lvl="0"/>
            <a:r>
              <a:rPr lang="en-GB"/>
              <a:t>Sub heading here 22pt</a:t>
            </a:r>
          </a:p>
        </p:txBody>
      </p:sp>
      <p:sp>
        <p:nvSpPr>
          <p:cNvPr id="5" name="Text Placeholder 2">
            <a:extLst>
              <a:ext uri="{FF2B5EF4-FFF2-40B4-BE49-F238E27FC236}">
                <a16:creationId xmlns:a16="http://schemas.microsoft.com/office/drawing/2014/main" id="{2CDEE9DD-2078-3FF0-FEF1-9C1EBBB8E6F1}"/>
              </a:ext>
            </a:extLst>
          </p:cNvPr>
          <p:cNvSpPr txBox="1">
            <a:spLocks noGrp="1"/>
          </p:cNvSpPr>
          <p:nvPr>
            <p:ph type="body" sz="quarter" idx="4294967295"/>
          </p:nvPr>
        </p:nvSpPr>
        <p:spPr>
          <a:xfrm>
            <a:off x="357192" y="5419721"/>
            <a:ext cx="11472857" cy="1114425"/>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600" b="0" i="0" u="none" strike="noStrike" cap="none" spc="0" baseline="0">
                <a:solidFill>
                  <a:srgbClr val="FFFFFF"/>
                </a:solidFill>
                <a:uFillTx/>
                <a:latin typeface="Arial"/>
              </a:defRPr>
            </a:lvl1pPr>
          </a:lstStyle>
          <a:p>
            <a:pPr lvl="0"/>
            <a:r>
              <a:rPr lang="en-GB"/>
              <a:t>Presenter names here 16pt</a:t>
            </a:r>
            <a:br>
              <a:rPr lang="en-GB"/>
            </a:br>
            <a:r>
              <a:rPr lang="en-GB"/>
              <a:t>Date runs here 16pt</a:t>
            </a:r>
            <a:br>
              <a:rPr lang="en-GB"/>
            </a:br>
            <a:r>
              <a:rPr lang="en-GB"/>
              <a:t>Project reference 16pt</a:t>
            </a:r>
          </a:p>
        </p:txBody>
      </p:sp>
      <p:pic>
        <p:nvPicPr>
          <p:cNvPr id="6" name="Picture 6">
            <a:extLst>
              <a:ext uri="{FF2B5EF4-FFF2-40B4-BE49-F238E27FC236}">
                <a16:creationId xmlns:a16="http://schemas.microsoft.com/office/drawing/2014/main" id="{44362281-6B83-4822-02EA-C2D52164CD99}"/>
              </a:ext>
            </a:extLst>
          </p:cNvPr>
          <p:cNvPicPr>
            <a:picLocks noChangeAspect="1"/>
          </p:cNvPicPr>
          <p:nvPr/>
        </p:nvPicPr>
        <p:blipFill>
          <a:blip r:embed="rId2"/>
          <a:stretch>
            <a:fillRect/>
          </a:stretch>
        </p:blipFill>
        <p:spPr>
          <a:xfrm>
            <a:off x="367195" y="556421"/>
            <a:ext cx="4284887" cy="295323"/>
          </a:xfrm>
          <a:prstGeom prst="rect">
            <a:avLst/>
          </a:prstGeom>
          <a:noFill/>
          <a:ln cap="flat">
            <a:noFill/>
          </a:ln>
        </p:spPr>
      </p:pic>
    </p:spTree>
    <p:extLst>
      <p:ext uri="{BB962C8B-B14F-4D97-AF65-F5344CB8AC3E}">
        <p14:creationId xmlns:p14="http://schemas.microsoft.com/office/powerpoint/2010/main" val="3850483967"/>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014D-5629-AB16-81BB-459098E2646A}"/>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84896F38-AA29-54C0-10FB-85826F51605E}"/>
              </a:ext>
            </a:extLst>
          </p:cNvPr>
          <p:cNvSpPr txBox="1">
            <a:spLocks noGrp="1"/>
          </p:cNvSpPr>
          <p:nvPr>
            <p:ph type="sldNum" sz="quarter" idx="8"/>
          </p:nvPr>
        </p:nvSpPr>
        <p:spPr/>
        <p:txBody>
          <a:bodyPr/>
          <a:lstStyle>
            <a:lvl1pPr>
              <a:defRPr/>
            </a:lvl1pPr>
          </a:lstStyle>
          <a:p>
            <a:pPr lvl="0"/>
            <a:fld id="{8AA4C171-7628-4AA0-A4FB-8EBC538F3562}" type="slidenum">
              <a:t>‹#›</a:t>
            </a:fld>
            <a:endParaRPr lang="en-GB"/>
          </a:p>
        </p:txBody>
      </p:sp>
      <p:sp>
        <p:nvSpPr>
          <p:cNvPr id="4" name="Footer Placeholder 3">
            <a:extLst>
              <a:ext uri="{FF2B5EF4-FFF2-40B4-BE49-F238E27FC236}">
                <a16:creationId xmlns:a16="http://schemas.microsoft.com/office/drawing/2014/main" id="{918A1D10-5366-7DC9-0F3F-50AC6B51E8A7}"/>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FF82325F-37A1-997C-9A67-99C526A0E600}"/>
              </a:ext>
            </a:extLst>
          </p:cNvPr>
          <p:cNvSpPr txBox="1">
            <a:spLocks noGrp="1"/>
          </p:cNvSpPr>
          <p:nvPr>
            <p:ph type="body" idx="4294967295"/>
          </p:nvPr>
        </p:nvSpPr>
        <p:spPr>
          <a:xfrm>
            <a:off x="360365" y="1710001"/>
            <a:ext cx="5626796"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6B7EBFB8-8F25-4312-F0A1-3953F4196145}"/>
              </a:ext>
            </a:extLst>
          </p:cNvPr>
          <p:cNvSpPr txBox="1">
            <a:spLocks noGrp="1"/>
          </p:cNvSpPr>
          <p:nvPr>
            <p:ph idx="4294967295"/>
          </p:nvPr>
        </p:nvSpPr>
        <p:spPr>
          <a:xfrm>
            <a:off x="360365" y="2376004"/>
            <a:ext cx="56267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7071E206-660B-AD57-6F1A-22F02746B9B0}"/>
              </a:ext>
            </a:extLst>
          </p:cNvPr>
          <p:cNvSpPr txBox="1">
            <a:spLocks noGrp="1"/>
          </p:cNvSpPr>
          <p:nvPr>
            <p:ph type="body" idx="4294967295"/>
          </p:nvPr>
        </p:nvSpPr>
        <p:spPr>
          <a:xfrm>
            <a:off x="6202795" y="1710001"/>
            <a:ext cx="5626796" cy="604839"/>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42496148-1214-B81A-03C7-11D2C9192E0D}"/>
              </a:ext>
            </a:extLst>
          </p:cNvPr>
          <p:cNvSpPr txBox="1">
            <a:spLocks noGrp="1"/>
          </p:cNvSpPr>
          <p:nvPr>
            <p:ph idx="4294967295"/>
          </p:nvPr>
        </p:nvSpPr>
        <p:spPr>
          <a:xfrm>
            <a:off x="6202366" y="2376489"/>
            <a:ext cx="5626796" cy="3343274"/>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5F3979D2-A179-6459-5A6E-7E9A09F65AA5}"/>
              </a:ext>
            </a:extLst>
          </p:cNvPr>
          <p:cNvSpPr txBox="1">
            <a:spLocks noGrp="1"/>
          </p:cNvSpPr>
          <p:nvPr>
            <p:ph type="body" idx="4294967295"/>
          </p:nvPr>
        </p:nvSpPr>
        <p:spPr>
          <a:xfrm>
            <a:off x="360365" y="910797"/>
            <a:ext cx="11466511"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67474012"/>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64C1-07FA-F26F-42C7-9019C55F48A5}"/>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46339B86-58A2-0EDE-C8B5-FEE5A28E884B}"/>
              </a:ext>
            </a:extLst>
          </p:cNvPr>
          <p:cNvSpPr txBox="1">
            <a:spLocks noGrp="1"/>
          </p:cNvSpPr>
          <p:nvPr>
            <p:ph type="sldNum" sz="quarter" idx="8"/>
          </p:nvPr>
        </p:nvSpPr>
        <p:spPr/>
        <p:txBody>
          <a:bodyPr/>
          <a:lstStyle>
            <a:lvl1pPr>
              <a:defRPr/>
            </a:lvl1pPr>
          </a:lstStyle>
          <a:p>
            <a:pPr lvl="0"/>
            <a:fld id="{E68C2651-A14D-4404-9670-EB254512E602}" type="slidenum">
              <a:t>‹#›</a:t>
            </a:fld>
            <a:endParaRPr lang="en-GB"/>
          </a:p>
        </p:txBody>
      </p:sp>
      <p:sp>
        <p:nvSpPr>
          <p:cNvPr id="4" name="Footer Placeholder 3">
            <a:extLst>
              <a:ext uri="{FF2B5EF4-FFF2-40B4-BE49-F238E27FC236}">
                <a16:creationId xmlns:a16="http://schemas.microsoft.com/office/drawing/2014/main" id="{D7782B31-1D89-1A84-CCE2-A66F4468ED22}"/>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FE5964B8-1178-78F8-5C97-A6B26DAFF055}"/>
              </a:ext>
            </a:extLst>
          </p:cNvPr>
          <p:cNvSpPr txBox="1">
            <a:spLocks noGrp="1"/>
          </p:cNvSpPr>
          <p:nvPr>
            <p:ph idx="4294967295"/>
          </p:nvPr>
        </p:nvSpPr>
        <p:spPr>
          <a:xfrm>
            <a:off x="360365" y="1710001"/>
            <a:ext cx="3672001"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D8BC11E0-8AA8-9B0A-1AF3-EF1E397B1891}"/>
              </a:ext>
            </a:extLst>
          </p:cNvPr>
          <p:cNvSpPr txBox="1">
            <a:spLocks noGrp="1"/>
          </p:cNvSpPr>
          <p:nvPr>
            <p:ph idx="4294967295"/>
          </p:nvPr>
        </p:nvSpPr>
        <p:spPr>
          <a:xfrm>
            <a:off x="4257620" y="1710001"/>
            <a:ext cx="3672001"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B7127687-C7BA-E22F-53BC-C6C78044EDDC}"/>
              </a:ext>
            </a:extLst>
          </p:cNvPr>
          <p:cNvSpPr txBox="1">
            <a:spLocks noGrp="1"/>
          </p:cNvSpPr>
          <p:nvPr>
            <p:ph idx="4294967295"/>
          </p:nvPr>
        </p:nvSpPr>
        <p:spPr>
          <a:xfrm>
            <a:off x="8154875" y="1710001"/>
            <a:ext cx="3672001"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1">
            <a:extLst>
              <a:ext uri="{FF2B5EF4-FFF2-40B4-BE49-F238E27FC236}">
                <a16:creationId xmlns:a16="http://schemas.microsoft.com/office/drawing/2014/main" id="{38D1865B-883D-573B-1043-0B684F5059CA}"/>
              </a:ext>
            </a:extLst>
          </p:cNvPr>
          <p:cNvSpPr txBox="1">
            <a:spLocks noGrp="1"/>
          </p:cNvSpPr>
          <p:nvPr>
            <p:ph type="body" idx="4294967295"/>
          </p:nvPr>
        </p:nvSpPr>
        <p:spPr>
          <a:xfrm>
            <a:off x="359999"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203161046"/>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1201-2F04-92F3-E128-40ABC8FE163D}"/>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CB3562B1-1988-59C1-2984-278BE846E80F}"/>
              </a:ext>
            </a:extLst>
          </p:cNvPr>
          <p:cNvSpPr txBox="1">
            <a:spLocks noGrp="1"/>
          </p:cNvSpPr>
          <p:nvPr>
            <p:ph type="sldNum" sz="quarter" idx="8"/>
          </p:nvPr>
        </p:nvSpPr>
        <p:spPr/>
        <p:txBody>
          <a:bodyPr/>
          <a:lstStyle>
            <a:lvl1pPr>
              <a:defRPr/>
            </a:lvl1pPr>
          </a:lstStyle>
          <a:p>
            <a:pPr lvl="0"/>
            <a:fld id="{4B60ECBC-0661-49B1-A612-4BCF33DA84D2}" type="slidenum">
              <a:t>‹#›</a:t>
            </a:fld>
            <a:endParaRPr lang="en-GB"/>
          </a:p>
        </p:txBody>
      </p:sp>
      <p:sp>
        <p:nvSpPr>
          <p:cNvPr id="4" name="Footer Placeholder 3">
            <a:extLst>
              <a:ext uri="{FF2B5EF4-FFF2-40B4-BE49-F238E27FC236}">
                <a16:creationId xmlns:a16="http://schemas.microsoft.com/office/drawing/2014/main" id="{58B007CE-3F47-5763-D22F-4F0E732441BD}"/>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739640A0-FA13-C2CD-093E-D66A5F40CAA8}"/>
              </a:ext>
            </a:extLst>
          </p:cNvPr>
          <p:cNvSpPr txBox="1">
            <a:spLocks noGrp="1"/>
          </p:cNvSpPr>
          <p:nvPr>
            <p:ph type="body" idx="4294967295"/>
          </p:nvPr>
        </p:nvSpPr>
        <p:spPr>
          <a:xfrm>
            <a:off x="359999" y="1710001"/>
            <a:ext cx="3672001" cy="604802"/>
          </a:xfrm>
        </p:spPr>
        <p:txBody>
          <a:bodyPr/>
          <a:lstStyle>
            <a:lvl1pPr>
              <a:defRPr b="1"/>
            </a:lvl1pPr>
          </a:lstStyle>
          <a:p>
            <a:pPr lvl="0"/>
            <a:r>
              <a:rPr lang="en-US"/>
              <a:t>Click to add text</a:t>
            </a:r>
          </a:p>
        </p:txBody>
      </p:sp>
      <p:sp>
        <p:nvSpPr>
          <p:cNvPr id="6" name="Content Placeholder 7">
            <a:extLst>
              <a:ext uri="{FF2B5EF4-FFF2-40B4-BE49-F238E27FC236}">
                <a16:creationId xmlns:a16="http://schemas.microsoft.com/office/drawing/2014/main" id="{42795B5B-D67F-9C9B-AEE0-F82CFA3C6FBE}"/>
              </a:ext>
            </a:extLst>
          </p:cNvPr>
          <p:cNvSpPr txBox="1">
            <a:spLocks noGrp="1"/>
          </p:cNvSpPr>
          <p:nvPr>
            <p:ph idx="4294967295"/>
          </p:nvPr>
        </p:nvSpPr>
        <p:spPr>
          <a:xfrm>
            <a:off x="360365" y="2376004"/>
            <a:ext cx="3672001"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360432D1-8FD0-9E30-14E2-BC7E4E525DD2}"/>
              </a:ext>
            </a:extLst>
          </p:cNvPr>
          <p:cNvSpPr txBox="1">
            <a:spLocks noGrp="1"/>
          </p:cNvSpPr>
          <p:nvPr>
            <p:ph type="body" idx="4294967295"/>
          </p:nvPr>
        </p:nvSpPr>
        <p:spPr>
          <a:xfrm>
            <a:off x="4257437" y="1710001"/>
            <a:ext cx="3672001" cy="604802"/>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D5C8B650-2005-BF3D-59D8-770499B35E70}"/>
              </a:ext>
            </a:extLst>
          </p:cNvPr>
          <p:cNvSpPr txBox="1">
            <a:spLocks noGrp="1"/>
          </p:cNvSpPr>
          <p:nvPr>
            <p:ph idx="4294967295"/>
          </p:nvPr>
        </p:nvSpPr>
        <p:spPr>
          <a:xfrm>
            <a:off x="4257620" y="2376489"/>
            <a:ext cx="3672001" cy="3343274"/>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5CBF3EB2-76DE-F01A-C8A8-BE021AA41B1E}"/>
              </a:ext>
            </a:extLst>
          </p:cNvPr>
          <p:cNvSpPr txBox="1">
            <a:spLocks noGrp="1"/>
          </p:cNvSpPr>
          <p:nvPr>
            <p:ph type="body" idx="4294967295"/>
          </p:nvPr>
        </p:nvSpPr>
        <p:spPr>
          <a:xfrm>
            <a:off x="8154875" y="1710001"/>
            <a:ext cx="3672001" cy="604839"/>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E8D99727-F719-CF3D-2A89-B450387F5547}"/>
              </a:ext>
            </a:extLst>
          </p:cNvPr>
          <p:cNvSpPr txBox="1">
            <a:spLocks noGrp="1"/>
          </p:cNvSpPr>
          <p:nvPr>
            <p:ph idx="4294967295"/>
          </p:nvPr>
        </p:nvSpPr>
        <p:spPr>
          <a:xfrm>
            <a:off x="8154875" y="2376004"/>
            <a:ext cx="3672001"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4122F8DD-28A4-46C4-5668-29C5C0192BE4}"/>
              </a:ext>
            </a:extLst>
          </p:cNvPr>
          <p:cNvSpPr txBox="1">
            <a:spLocks noGrp="1"/>
          </p:cNvSpPr>
          <p:nvPr>
            <p:ph type="body" idx="4294967295"/>
          </p:nvPr>
        </p:nvSpPr>
        <p:spPr>
          <a:xfrm>
            <a:off x="359999"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37945810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D69D-4F3B-A356-AE80-5329A8D66EF0}"/>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49900A12-0859-F30B-8418-8DFF775F461E}"/>
              </a:ext>
            </a:extLst>
          </p:cNvPr>
          <p:cNvSpPr txBox="1">
            <a:spLocks noGrp="1"/>
          </p:cNvSpPr>
          <p:nvPr>
            <p:ph type="sldNum" sz="quarter" idx="8"/>
          </p:nvPr>
        </p:nvSpPr>
        <p:spPr/>
        <p:txBody>
          <a:bodyPr/>
          <a:lstStyle>
            <a:lvl1pPr>
              <a:defRPr/>
            </a:lvl1pPr>
          </a:lstStyle>
          <a:p>
            <a:pPr lvl="0"/>
            <a:fld id="{F9A8FD1A-B35B-4BDA-9EF3-43D5ACAB104B}" type="slidenum">
              <a:t>‹#›</a:t>
            </a:fld>
            <a:endParaRPr lang="en-GB"/>
          </a:p>
        </p:txBody>
      </p:sp>
      <p:sp>
        <p:nvSpPr>
          <p:cNvPr id="4" name="Footer Placeholder 3">
            <a:extLst>
              <a:ext uri="{FF2B5EF4-FFF2-40B4-BE49-F238E27FC236}">
                <a16:creationId xmlns:a16="http://schemas.microsoft.com/office/drawing/2014/main" id="{0B4D5841-C9E0-21E8-B9B1-575EE6ABA2F3}"/>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4F6168F6-6547-CE43-8B49-CF1111965123}"/>
              </a:ext>
            </a:extLst>
          </p:cNvPr>
          <p:cNvSpPr txBox="1">
            <a:spLocks noGrp="1"/>
          </p:cNvSpPr>
          <p:nvPr>
            <p:ph idx="4294967295"/>
          </p:nvPr>
        </p:nvSpPr>
        <p:spPr>
          <a:xfrm>
            <a:off x="360365"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BF20E51F-EEFA-AE41-89EE-E9C058C34FBE}"/>
              </a:ext>
            </a:extLst>
          </p:cNvPr>
          <p:cNvSpPr txBox="1">
            <a:spLocks noGrp="1"/>
          </p:cNvSpPr>
          <p:nvPr>
            <p:ph idx="4294967295"/>
          </p:nvPr>
        </p:nvSpPr>
        <p:spPr>
          <a:xfrm>
            <a:off x="3272930"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5C203B6A-A2B7-E9EE-8E3C-DD676C1A6DAC}"/>
              </a:ext>
            </a:extLst>
          </p:cNvPr>
          <p:cNvSpPr txBox="1">
            <a:spLocks noGrp="1"/>
          </p:cNvSpPr>
          <p:nvPr>
            <p:ph idx="4294967295"/>
          </p:nvPr>
        </p:nvSpPr>
        <p:spPr>
          <a:xfrm>
            <a:off x="6185504"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1">
            <a:extLst>
              <a:ext uri="{FF2B5EF4-FFF2-40B4-BE49-F238E27FC236}">
                <a16:creationId xmlns:a16="http://schemas.microsoft.com/office/drawing/2014/main" id="{566C2102-443F-9BB8-8B5A-D134097309D8}"/>
              </a:ext>
            </a:extLst>
          </p:cNvPr>
          <p:cNvSpPr txBox="1">
            <a:spLocks noGrp="1"/>
          </p:cNvSpPr>
          <p:nvPr>
            <p:ph idx="4294967295"/>
          </p:nvPr>
        </p:nvSpPr>
        <p:spPr>
          <a:xfrm>
            <a:off x="9098069" y="1710001"/>
            <a:ext cx="2728798"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F7D0366F-753F-3428-B281-3D071CF6595F}"/>
              </a:ext>
            </a:extLst>
          </p:cNvPr>
          <p:cNvSpPr txBox="1">
            <a:spLocks noGrp="1"/>
          </p:cNvSpPr>
          <p:nvPr>
            <p:ph type="body" idx="4294967295"/>
          </p:nvPr>
        </p:nvSpPr>
        <p:spPr>
          <a:xfrm>
            <a:off x="359999"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4285119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D795-AADA-C6E9-0281-77CE804396C7}"/>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F36B5ED8-7209-904D-0E25-39FA22B3198E}"/>
              </a:ext>
            </a:extLst>
          </p:cNvPr>
          <p:cNvSpPr txBox="1">
            <a:spLocks noGrp="1"/>
          </p:cNvSpPr>
          <p:nvPr>
            <p:ph type="sldNum" sz="quarter" idx="8"/>
          </p:nvPr>
        </p:nvSpPr>
        <p:spPr/>
        <p:txBody>
          <a:bodyPr/>
          <a:lstStyle>
            <a:lvl1pPr>
              <a:defRPr/>
            </a:lvl1pPr>
          </a:lstStyle>
          <a:p>
            <a:pPr lvl="0"/>
            <a:fld id="{FE31E479-CC34-4AB8-99CB-093B7AF1AF62}" type="slidenum">
              <a:t>‹#›</a:t>
            </a:fld>
            <a:endParaRPr lang="en-GB"/>
          </a:p>
        </p:txBody>
      </p:sp>
      <p:sp>
        <p:nvSpPr>
          <p:cNvPr id="4" name="Footer Placeholder 3">
            <a:extLst>
              <a:ext uri="{FF2B5EF4-FFF2-40B4-BE49-F238E27FC236}">
                <a16:creationId xmlns:a16="http://schemas.microsoft.com/office/drawing/2014/main" id="{AE68A681-A33C-7110-BCC0-3895BC29A193}"/>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C496642E-4C11-AE4D-6615-C581FA22E065}"/>
              </a:ext>
            </a:extLst>
          </p:cNvPr>
          <p:cNvSpPr txBox="1">
            <a:spLocks noGrp="1"/>
          </p:cNvSpPr>
          <p:nvPr>
            <p:ph type="body" idx="4294967295"/>
          </p:nvPr>
        </p:nvSpPr>
        <p:spPr>
          <a:xfrm>
            <a:off x="359999" y="1710001"/>
            <a:ext cx="2728798"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54345032-393D-7527-754B-6C4CFC76AABA}"/>
              </a:ext>
            </a:extLst>
          </p:cNvPr>
          <p:cNvSpPr txBox="1">
            <a:spLocks noGrp="1"/>
          </p:cNvSpPr>
          <p:nvPr>
            <p:ph idx="4294967295"/>
          </p:nvPr>
        </p:nvSpPr>
        <p:spPr>
          <a:xfrm>
            <a:off x="359999" y="2376004"/>
            <a:ext cx="2728798"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9655BB67-69CE-579D-3D26-9FD2267539D1}"/>
              </a:ext>
            </a:extLst>
          </p:cNvPr>
          <p:cNvSpPr txBox="1">
            <a:spLocks noGrp="1"/>
          </p:cNvSpPr>
          <p:nvPr>
            <p:ph type="body" idx="4294967295"/>
          </p:nvPr>
        </p:nvSpPr>
        <p:spPr>
          <a:xfrm>
            <a:off x="3272692" y="1710001"/>
            <a:ext cx="2728798" cy="604839"/>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9E1BEE8A-B60F-9CE5-2909-5764D1912ECB}"/>
              </a:ext>
            </a:extLst>
          </p:cNvPr>
          <p:cNvSpPr txBox="1">
            <a:spLocks noGrp="1"/>
          </p:cNvSpPr>
          <p:nvPr>
            <p:ph idx="4294967295"/>
          </p:nvPr>
        </p:nvSpPr>
        <p:spPr>
          <a:xfrm>
            <a:off x="3272692" y="2376489"/>
            <a:ext cx="2728798"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87342F20-ACC8-915F-8604-827C131E9318}"/>
              </a:ext>
            </a:extLst>
          </p:cNvPr>
          <p:cNvSpPr txBox="1">
            <a:spLocks noGrp="1"/>
          </p:cNvSpPr>
          <p:nvPr>
            <p:ph type="body" idx="4294967295"/>
          </p:nvPr>
        </p:nvSpPr>
        <p:spPr>
          <a:xfrm>
            <a:off x="6185385" y="1710001"/>
            <a:ext cx="2728798" cy="604802"/>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490EB92E-CB28-9F4C-3EFD-7615086C4F23}"/>
              </a:ext>
            </a:extLst>
          </p:cNvPr>
          <p:cNvSpPr txBox="1">
            <a:spLocks noGrp="1"/>
          </p:cNvSpPr>
          <p:nvPr>
            <p:ph idx="4294967295"/>
          </p:nvPr>
        </p:nvSpPr>
        <p:spPr>
          <a:xfrm>
            <a:off x="6185385" y="2376004"/>
            <a:ext cx="2728798"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E03BCE38-15FE-15DA-85A1-D87D3D5B3071}"/>
              </a:ext>
            </a:extLst>
          </p:cNvPr>
          <p:cNvSpPr txBox="1">
            <a:spLocks noGrp="1"/>
          </p:cNvSpPr>
          <p:nvPr>
            <p:ph type="body" idx="4294967295"/>
          </p:nvPr>
        </p:nvSpPr>
        <p:spPr>
          <a:xfrm>
            <a:off x="9098069" y="1710001"/>
            <a:ext cx="2728798" cy="604802"/>
          </a:xfrm>
        </p:spPr>
        <p:txBody>
          <a:bodyPr/>
          <a:lstStyle>
            <a:lvl1pPr>
              <a:defRPr b="1"/>
            </a:lvl1pPr>
          </a:lstStyle>
          <a:p>
            <a:pPr lvl="0"/>
            <a:r>
              <a:rPr lang="en-US"/>
              <a:t>Click to add text</a:t>
            </a:r>
            <a:endParaRPr lang="en-GB"/>
          </a:p>
        </p:txBody>
      </p:sp>
      <p:sp>
        <p:nvSpPr>
          <p:cNvPr id="12" name="Content Placeholder 19">
            <a:extLst>
              <a:ext uri="{FF2B5EF4-FFF2-40B4-BE49-F238E27FC236}">
                <a16:creationId xmlns:a16="http://schemas.microsoft.com/office/drawing/2014/main" id="{5A1E8FDF-B885-1E02-982F-A3D3B8D8A715}"/>
              </a:ext>
            </a:extLst>
          </p:cNvPr>
          <p:cNvSpPr txBox="1">
            <a:spLocks noGrp="1"/>
          </p:cNvSpPr>
          <p:nvPr>
            <p:ph idx="4294967295"/>
          </p:nvPr>
        </p:nvSpPr>
        <p:spPr>
          <a:xfrm>
            <a:off x="9098069" y="2376489"/>
            <a:ext cx="2728798" cy="3343274"/>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1">
            <a:extLst>
              <a:ext uri="{FF2B5EF4-FFF2-40B4-BE49-F238E27FC236}">
                <a16:creationId xmlns:a16="http://schemas.microsoft.com/office/drawing/2014/main" id="{751233BC-E65F-6B53-99B8-987887D438D6}"/>
              </a:ext>
            </a:extLst>
          </p:cNvPr>
          <p:cNvSpPr txBox="1">
            <a:spLocks noGrp="1"/>
          </p:cNvSpPr>
          <p:nvPr>
            <p:ph type="body" idx="4294967295"/>
          </p:nvPr>
        </p:nvSpPr>
        <p:spPr>
          <a:xfrm>
            <a:off x="360365" y="910797"/>
            <a:ext cx="11466511"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888904972"/>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FA08-F21C-F8D4-5FFE-3DA6E9A689D2}"/>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73B8A5F8-F878-A5F0-6568-DF54FE10EE90}"/>
              </a:ext>
            </a:extLst>
          </p:cNvPr>
          <p:cNvSpPr txBox="1">
            <a:spLocks noGrp="1"/>
          </p:cNvSpPr>
          <p:nvPr>
            <p:ph type="sldNum" sz="quarter" idx="8"/>
          </p:nvPr>
        </p:nvSpPr>
        <p:spPr/>
        <p:txBody>
          <a:bodyPr/>
          <a:lstStyle>
            <a:lvl1pPr>
              <a:defRPr/>
            </a:lvl1pPr>
          </a:lstStyle>
          <a:p>
            <a:pPr lvl="0"/>
            <a:fld id="{A9AEDC6D-C4AE-4C19-A1A6-E8A8CDBCD2A1}" type="slidenum">
              <a:t>‹#›</a:t>
            </a:fld>
            <a:endParaRPr lang="en-GB"/>
          </a:p>
        </p:txBody>
      </p:sp>
      <p:sp>
        <p:nvSpPr>
          <p:cNvPr id="4" name="Footer Placeholder 3">
            <a:extLst>
              <a:ext uri="{FF2B5EF4-FFF2-40B4-BE49-F238E27FC236}">
                <a16:creationId xmlns:a16="http://schemas.microsoft.com/office/drawing/2014/main" id="{6DED886D-9554-C7E0-99AE-B06F27A19D2F}"/>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5AD0745B-C8AA-629B-1468-7A4F1D70D3A3}"/>
              </a:ext>
            </a:extLst>
          </p:cNvPr>
          <p:cNvSpPr txBox="1">
            <a:spLocks noGrp="1"/>
          </p:cNvSpPr>
          <p:nvPr>
            <p:ph idx="4294967295"/>
          </p:nvPr>
        </p:nvSpPr>
        <p:spPr>
          <a:xfrm>
            <a:off x="360365"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42F57075-0E73-7849-6CB6-0B2B228F22A5}"/>
              </a:ext>
            </a:extLst>
          </p:cNvPr>
          <p:cNvSpPr txBox="1">
            <a:spLocks noGrp="1"/>
          </p:cNvSpPr>
          <p:nvPr>
            <p:ph idx="4294967295"/>
          </p:nvPr>
        </p:nvSpPr>
        <p:spPr>
          <a:xfrm>
            <a:off x="2689689"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8CA5D5D0-5FF8-9ABB-CCAA-3160645DE6FF}"/>
              </a:ext>
            </a:extLst>
          </p:cNvPr>
          <p:cNvSpPr txBox="1">
            <a:spLocks noGrp="1"/>
          </p:cNvSpPr>
          <p:nvPr>
            <p:ph idx="4294967295"/>
          </p:nvPr>
        </p:nvSpPr>
        <p:spPr>
          <a:xfrm>
            <a:off x="5019022"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1">
            <a:extLst>
              <a:ext uri="{FF2B5EF4-FFF2-40B4-BE49-F238E27FC236}">
                <a16:creationId xmlns:a16="http://schemas.microsoft.com/office/drawing/2014/main" id="{831BCF54-DA13-D999-99D7-28BCE7CDF85D}"/>
              </a:ext>
            </a:extLst>
          </p:cNvPr>
          <p:cNvSpPr txBox="1">
            <a:spLocks noGrp="1"/>
          </p:cNvSpPr>
          <p:nvPr>
            <p:ph idx="4294967295"/>
          </p:nvPr>
        </p:nvSpPr>
        <p:spPr>
          <a:xfrm>
            <a:off x="7348346"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a:extLst>
              <a:ext uri="{FF2B5EF4-FFF2-40B4-BE49-F238E27FC236}">
                <a16:creationId xmlns:a16="http://schemas.microsoft.com/office/drawing/2014/main" id="{8C3ABD3B-AAEB-587A-3D8A-363B66AB562B}"/>
              </a:ext>
            </a:extLst>
          </p:cNvPr>
          <p:cNvSpPr txBox="1">
            <a:spLocks noGrp="1"/>
          </p:cNvSpPr>
          <p:nvPr>
            <p:ph idx="4294967295"/>
          </p:nvPr>
        </p:nvSpPr>
        <p:spPr>
          <a:xfrm>
            <a:off x="9677671" y="1710001"/>
            <a:ext cx="21491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5">
            <a:extLst>
              <a:ext uri="{FF2B5EF4-FFF2-40B4-BE49-F238E27FC236}">
                <a16:creationId xmlns:a16="http://schemas.microsoft.com/office/drawing/2014/main" id="{3565E8E4-7C67-5DC0-F6B8-3E536336B840}"/>
              </a:ext>
            </a:extLst>
          </p:cNvPr>
          <p:cNvSpPr txBox="1">
            <a:spLocks noGrp="1"/>
          </p:cNvSpPr>
          <p:nvPr>
            <p:ph type="body" idx="4294967295"/>
          </p:nvPr>
        </p:nvSpPr>
        <p:spPr>
          <a:xfrm>
            <a:off x="360877" y="910797"/>
            <a:ext cx="11465999" cy="395999"/>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85061640"/>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96B8-28EE-17E1-9131-6868B1889DCE}"/>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1B34AD0A-340A-B60B-4EB9-F4893AD78D0F}"/>
              </a:ext>
            </a:extLst>
          </p:cNvPr>
          <p:cNvSpPr txBox="1">
            <a:spLocks noGrp="1"/>
          </p:cNvSpPr>
          <p:nvPr>
            <p:ph type="sldNum" sz="quarter" idx="8"/>
          </p:nvPr>
        </p:nvSpPr>
        <p:spPr/>
        <p:txBody>
          <a:bodyPr/>
          <a:lstStyle>
            <a:lvl1pPr>
              <a:defRPr/>
            </a:lvl1pPr>
          </a:lstStyle>
          <a:p>
            <a:pPr lvl="0"/>
            <a:fld id="{4CC78C63-2540-4311-B466-8D1320C6A0FD}" type="slidenum">
              <a:t>‹#›</a:t>
            </a:fld>
            <a:endParaRPr lang="en-GB"/>
          </a:p>
        </p:txBody>
      </p:sp>
      <p:sp>
        <p:nvSpPr>
          <p:cNvPr id="4" name="Footer Placeholder 3">
            <a:extLst>
              <a:ext uri="{FF2B5EF4-FFF2-40B4-BE49-F238E27FC236}">
                <a16:creationId xmlns:a16="http://schemas.microsoft.com/office/drawing/2014/main" id="{61191B00-105E-81DF-8C66-2B68861D77C3}"/>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B6331144-6E92-8629-FBEC-157B5579D38D}"/>
              </a:ext>
            </a:extLst>
          </p:cNvPr>
          <p:cNvSpPr txBox="1">
            <a:spLocks noGrp="1"/>
          </p:cNvSpPr>
          <p:nvPr>
            <p:ph type="body" idx="4294967295"/>
          </p:nvPr>
        </p:nvSpPr>
        <p:spPr>
          <a:xfrm>
            <a:off x="360365" y="1710001"/>
            <a:ext cx="2149196"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C99BC2ED-E9B0-5EDB-E2F3-5D4C9AA25FAA}"/>
              </a:ext>
            </a:extLst>
          </p:cNvPr>
          <p:cNvSpPr txBox="1">
            <a:spLocks noGrp="1"/>
          </p:cNvSpPr>
          <p:nvPr>
            <p:ph idx="4294967295"/>
          </p:nvPr>
        </p:nvSpPr>
        <p:spPr>
          <a:xfrm>
            <a:off x="359999"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FF729C1B-C70A-5AD1-645C-95AB783E08DC}"/>
              </a:ext>
            </a:extLst>
          </p:cNvPr>
          <p:cNvSpPr txBox="1">
            <a:spLocks noGrp="1"/>
          </p:cNvSpPr>
          <p:nvPr>
            <p:ph type="body" idx="4294967295"/>
          </p:nvPr>
        </p:nvSpPr>
        <p:spPr>
          <a:xfrm>
            <a:off x="2689689" y="1710001"/>
            <a:ext cx="2149196" cy="604802"/>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2FDB90EB-4945-A7DE-4777-C31DE73EA8EC}"/>
              </a:ext>
            </a:extLst>
          </p:cNvPr>
          <p:cNvSpPr txBox="1">
            <a:spLocks noGrp="1"/>
          </p:cNvSpPr>
          <p:nvPr>
            <p:ph idx="4294967295"/>
          </p:nvPr>
        </p:nvSpPr>
        <p:spPr>
          <a:xfrm>
            <a:off x="2689414"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3F11A1B9-F335-FAD1-869A-ED83A8ADBAE2}"/>
              </a:ext>
            </a:extLst>
          </p:cNvPr>
          <p:cNvSpPr txBox="1">
            <a:spLocks noGrp="1"/>
          </p:cNvSpPr>
          <p:nvPr>
            <p:ph type="body" idx="4294967295"/>
          </p:nvPr>
        </p:nvSpPr>
        <p:spPr>
          <a:xfrm>
            <a:off x="5019022" y="1710001"/>
            <a:ext cx="2149196" cy="604802"/>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0B53A1FD-D76B-92D8-395C-CFC86F4D1709}"/>
              </a:ext>
            </a:extLst>
          </p:cNvPr>
          <p:cNvSpPr txBox="1">
            <a:spLocks noGrp="1"/>
          </p:cNvSpPr>
          <p:nvPr>
            <p:ph idx="4294967295"/>
          </p:nvPr>
        </p:nvSpPr>
        <p:spPr>
          <a:xfrm>
            <a:off x="5018839"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1187B7ED-D6E8-63CA-980F-46BF1A47A57A}"/>
              </a:ext>
            </a:extLst>
          </p:cNvPr>
          <p:cNvSpPr txBox="1">
            <a:spLocks noGrp="1"/>
          </p:cNvSpPr>
          <p:nvPr>
            <p:ph type="body" idx="4294967295"/>
          </p:nvPr>
        </p:nvSpPr>
        <p:spPr>
          <a:xfrm>
            <a:off x="7348346" y="1710001"/>
            <a:ext cx="2149196" cy="604802"/>
          </a:xfrm>
        </p:spPr>
        <p:txBody>
          <a:bodyPr/>
          <a:lstStyle>
            <a:lvl1pPr>
              <a:defRPr b="1"/>
            </a:lvl1pPr>
          </a:lstStyle>
          <a:p>
            <a:pPr lvl="0"/>
            <a:r>
              <a:rPr lang="en-US"/>
              <a:t>Click to add text</a:t>
            </a:r>
            <a:endParaRPr lang="en-GB"/>
          </a:p>
        </p:txBody>
      </p:sp>
      <p:sp>
        <p:nvSpPr>
          <p:cNvPr id="12" name="Content Placeholder 19">
            <a:extLst>
              <a:ext uri="{FF2B5EF4-FFF2-40B4-BE49-F238E27FC236}">
                <a16:creationId xmlns:a16="http://schemas.microsoft.com/office/drawing/2014/main" id="{486DA8D8-2BA0-8E53-BA15-F06A6C16F9CB}"/>
              </a:ext>
            </a:extLst>
          </p:cNvPr>
          <p:cNvSpPr txBox="1">
            <a:spLocks noGrp="1"/>
          </p:cNvSpPr>
          <p:nvPr>
            <p:ph idx="4294967295"/>
          </p:nvPr>
        </p:nvSpPr>
        <p:spPr>
          <a:xfrm>
            <a:off x="7348255" y="2376489"/>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1">
            <a:extLst>
              <a:ext uri="{FF2B5EF4-FFF2-40B4-BE49-F238E27FC236}">
                <a16:creationId xmlns:a16="http://schemas.microsoft.com/office/drawing/2014/main" id="{F16CB1EC-CB45-B21E-F82E-7AB0E59A517B}"/>
              </a:ext>
            </a:extLst>
          </p:cNvPr>
          <p:cNvSpPr txBox="1">
            <a:spLocks noGrp="1"/>
          </p:cNvSpPr>
          <p:nvPr>
            <p:ph type="body" idx="4294967295"/>
          </p:nvPr>
        </p:nvSpPr>
        <p:spPr>
          <a:xfrm>
            <a:off x="9677671" y="1710001"/>
            <a:ext cx="2149196" cy="604802"/>
          </a:xfrm>
        </p:spPr>
        <p:txBody>
          <a:bodyPr/>
          <a:lstStyle>
            <a:lvl1pPr>
              <a:defRPr b="1"/>
            </a:lvl1pPr>
          </a:lstStyle>
          <a:p>
            <a:pPr lvl="0"/>
            <a:r>
              <a:rPr lang="en-US"/>
              <a:t>Click to add text</a:t>
            </a:r>
            <a:endParaRPr lang="en-GB"/>
          </a:p>
        </p:txBody>
      </p:sp>
      <p:sp>
        <p:nvSpPr>
          <p:cNvPr id="14" name="Content Placeholder 23">
            <a:extLst>
              <a:ext uri="{FF2B5EF4-FFF2-40B4-BE49-F238E27FC236}">
                <a16:creationId xmlns:a16="http://schemas.microsoft.com/office/drawing/2014/main" id="{E08154D8-4711-27D6-E851-0BAE554F9188}"/>
              </a:ext>
            </a:extLst>
          </p:cNvPr>
          <p:cNvSpPr txBox="1">
            <a:spLocks noGrp="1"/>
          </p:cNvSpPr>
          <p:nvPr>
            <p:ph idx="4294967295"/>
          </p:nvPr>
        </p:nvSpPr>
        <p:spPr>
          <a:xfrm>
            <a:off x="9677671" y="2376004"/>
            <a:ext cx="2149196"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5">
            <a:extLst>
              <a:ext uri="{FF2B5EF4-FFF2-40B4-BE49-F238E27FC236}">
                <a16:creationId xmlns:a16="http://schemas.microsoft.com/office/drawing/2014/main" id="{973B1884-2D7E-5A18-8818-E9879466C3B4}"/>
              </a:ext>
            </a:extLst>
          </p:cNvPr>
          <p:cNvSpPr txBox="1">
            <a:spLocks noGrp="1"/>
          </p:cNvSpPr>
          <p:nvPr>
            <p:ph type="body" idx="4294967295"/>
          </p:nvPr>
        </p:nvSpPr>
        <p:spPr>
          <a:xfrm>
            <a:off x="359999" y="910797"/>
            <a:ext cx="11465999"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39471875"/>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0B4C-0AAA-9125-F39B-169ED4D8C7A8}"/>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EC781B81-6369-D180-BFE8-AE0F6CBC7B47}"/>
              </a:ext>
            </a:extLst>
          </p:cNvPr>
          <p:cNvSpPr txBox="1">
            <a:spLocks noGrp="1"/>
          </p:cNvSpPr>
          <p:nvPr>
            <p:ph type="sldNum" sz="quarter" idx="8"/>
          </p:nvPr>
        </p:nvSpPr>
        <p:spPr/>
        <p:txBody>
          <a:bodyPr/>
          <a:lstStyle>
            <a:lvl1pPr>
              <a:defRPr/>
            </a:lvl1pPr>
          </a:lstStyle>
          <a:p>
            <a:pPr lvl="0"/>
            <a:fld id="{C32FD5A8-1AE0-455A-851C-96998B3CCFB4}" type="slidenum">
              <a:t>‹#›</a:t>
            </a:fld>
            <a:endParaRPr lang="en-GB"/>
          </a:p>
        </p:txBody>
      </p:sp>
      <p:sp>
        <p:nvSpPr>
          <p:cNvPr id="4" name="Footer Placeholder 3">
            <a:extLst>
              <a:ext uri="{FF2B5EF4-FFF2-40B4-BE49-F238E27FC236}">
                <a16:creationId xmlns:a16="http://schemas.microsoft.com/office/drawing/2014/main" id="{8209CE33-3105-8B23-22D2-619DC8F4E2D4}"/>
              </a:ext>
            </a:extLst>
          </p:cNvPr>
          <p:cNvSpPr txBox="1">
            <a:spLocks noGrp="1"/>
          </p:cNvSpPr>
          <p:nvPr>
            <p:ph type="ftr" sz="quarter" idx="9"/>
          </p:nvPr>
        </p:nvSpPr>
        <p:spPr/>
        <p:txBody>
          <a:bodyPr/>
          <a:lstStyle>
            <a:lvl1pPr>
              <a:defRPr/>
            </a:lvl1pPr>
          </a:lstStyle>
          <a:p>
            <a:pPr lvl="0"/>
            <a:endParaRPr lang="en-GB"/>
          </a:p>
        </p:txBody>
      </p:sp>
      <p:sp>
        <p:nvSpPr>
          <p:cNvPr id="5" name="Content Placeholder 5">
            <a:extLst>
              <a:ext uri="{FF2B5EF4-FFF2-40B4-BE49-F238E27FC236}">
                <a16:creationId xmlns:a16="http://schemas.microsoft.com/office/drawing/2014/main" id="{3A54508B-D11A-C6AD-4F90-8B0079A3E0C9}"/>
              </a:ext>
            </a:extLst>
          </p:cNvPr>
          <p:cNvSpPr txBox="1">
            <a:spLocks noGrp="1"/>
          </p:cNvSpPr>
          <p:nvPr>
            <p:ph idx="4294967295"/>
          </p:nvPr>
        </p:nvSpPr>
        <p:spPr>
          <a:xfrm>
            <a:off x="359999"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7">
            <a:extLst>
              <a:ext uri="{FF2B5EF4-FFF2-40B4-BE49-F238E27FC236}">
                <a16:creationId xmlns:a16="http://schemas.microsoft.com/office/drawing/2014/main" id="{AB3D2B7F-2DAC-14FE-5BC0-705AE3413381}"/>
              </a:ext>
            </a:extLst>
          </p:cNvPr>
          <p:cNvSpPr txBox="1">
            <a:spLocks noGrp="1"/>
          </p:cNvSpPr>
          <p:nvPr>
            <p:ph idx="4294967295"/>
          </p:nvPr>
        </p:nvSpPr>
        <p:spPr>
          <a:xfrm>
            <a:off x="2301124"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9">
            <a:extLst>
              <a:ext uri="{FF2B5EF4-FFF2-40B4-BE49-F238E27FC236}">
                <a16:creationId xmlns:a16="http://schemas.microsoft.com/office/drawing/2014/main" id="{41282FCF-4E5A-90D1-9A7C-8530507EB112}"/>
              </a:ext>
            </a:extLst>
          </p:cNvPr>
          <p:cNvSpPr txBox="1">
            <a:spLocks noGrp="1"/>
          </p:cNvSpPr>
          <p:nvPr>
            <p:ph idx="4294967295"/>
          </p:nvPr>
        </p:nvSpPr>
        <p:spPr>
          <a:xfrm>
            <a:off x="4242239"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1">
            <a:extLst>
              <a:ext uri="{FF2B5EF4-FFF2-40B4-BE49-F238E27FC236}">
                <a16:creationId xmlns:a16="http://schemas.microsoft.com/office/drawing/2014/main" id="{3CA599E2-74F8-F877-03D3-A6CE676E724C}"/>
              </a:ext>
            </a:extLst>
          </p:cNvPr>
          <p:cNvSpPr txBox="1">
            <a:spLocks noGrp="1"/>
          </p:cNvSpPr>
          <p:nvPr>
            <p:ph idx="4294967295"/>
          </p:nvPr>
        </p:nvSpPr>
        <p:spPr>
          <a:xfrm>
            <a:off x="6183355"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a:extLst>
              <a:ext uri="{FF2B5EF4-FFF2-40B4-BE49-F238E27FC236}">
                <a16:creationId xmlns:a16="http://schemas.microsoft.com/office/drawing/2014/main" id="{16BD0E6A-E591-081D-2FC7-AFE4974935C6}"/>
              </a:ext>
            </a:extLst>
          </p:cNvPr>
          <p:cNvSpPr txBox="1">
            <a:spLocks noGrp="1"/>
          </p:cNvSpPr>
          <p:nvPr>
            <p:ph idx="4294967295"/>
          </p:nvPr>
        </p:nvSpPr>
        <p:spPr>
          <a:xfrm>
            <a:off x="8124480"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5">
            <a:extLst>
              <a:ext uri="{FF2B5EF4-FFF2-40B4-BE49-F238E27FC236}">
                <a16:creationId xmlns:a16="http://schemas.microsoft.com/office/drawing/2014/main" id="{3453809C-BB55-598C-C73C-A85A7559A549}"/>
              </a:ext>
            </a:extLst>
          </p:cNvPr>
          <p:cNvSpPr txBox="1">
            <a:spLocks noGrp="1"/>
          </p:cNvSpPr>
          <p:nvPr>
            <p:ph idx="4294967295"/>
          </p:nvPr>
        </p:nvSpPr>
        <p:spPr>
          <a:xfrm>
            <a:off x="10065596" y="1710001"/>
            <a:ext cx="1760402"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276E09B2-60D5-8AD3-4A26-035640C0783E}"/>
              </a:ext>
            </a:extLst>
          </p:cNvPr>
          <p:cNvSpPr txBox="1">
            <a:spLocks noGrp="1"/>
          </p:cNvSpPr>
          <p:nvPr>
            <p:ph type="body" idx="4294967295"/>
          </p:nvPr>
        </p:nvSpPr>
        <p:spPr>
          <a:xfrm>
            <a:off x="359999" y="910797"/>
            <a:ext cx="11465999"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567005077"/>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3AA0-30A5-5803-F581-391DEFC00F75}"/>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317B343C-D7B3-61E8-2BF3-62C2F1AA6D62}"/>
              </a:ext>
            </a:extLst>
          </p:cNvPr>
          <p:cNvSpPr txBox="1">
            <a:spLocks noGrp="1"/>
          </p:cNvSpPr>
          <p:nvPr>
            <p:ph type="sldNum" sz="quarter" idx="8"/>
          </p:nvPr>
        </p:nvSpPr>
        <p:spPr/>
        <p:txBody>
          <a:bodyPr/>
          <a:lstStyle>
            <a:lvl1pPr>
              <a:defRPr/>
            </a:lvl1pPr>
          </a:lstStyle>
          <a:p>
            <a:pPr lvl="0"/>
            <a:fld id="{CEABFB57-117D-438F-B677-6D9B4DAD943D}" type="slidenum">
              <a:t>‹#›</a:t>
            </a:fld>
            <a:endParaRPr lang="en-GB"/>
          </a:p>
        </p:txBody>
      </p:sp>
      <p:sp>
        <p:nvSpPr>
          <p:cNvPr id="4" name="Footer Placeholder 3">
            <a:extLst>
              <a:ext uri="{FF2B5EF4-FFF2-40B4-BE49-F238E27FC236}">
                <a16:creationId xmlns:a16="http://schemas.microsoft.com/office/drawing/2014/main" id="{796EE69F-FCBB-D084-7180-3931F0089C2C}"/>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3EC8486A-4ADC-8DD1-DC98-D01FE24337B7}"/>
              </a:ext>
            </a:extLst>
          </p:cNvPr>
          <p:cNvSpPr txBox="1">
            <a:spLocks noGrp="1"/>
          </p:cNvSpPr>
          <p:nvPr>
            <p:ph type="body" idx="4294967295"/>
          </p:nvPr>
        </p:nvSpPr>
        <p:spPr>
          <a:xfrm>
            <a:off x="359999" y="1708144"/>
            <a:ext cx="1760402" cy="604802"/>
          </a:xfrm>
        </p:spPr>
        <p:txBody>
          <a:bodyPr/>
          <a:lstStyle>
            <a:lvl1pPr>
              <a:defRPr b="1"/>
            </a:lvl1pPr>
          </a:lstStyle>
          <a:p>
            <a:pPr lvl="0"/>
            <a:r>
              <a:rPr lang="en-US"/>
              <a:t>Click to add text</a:t>
            </a:r>
            <a:endParaRPr lang="en-GB"/>
          </a:p>
        </p:txBody>
      </p:sp>
      <p:sp>
        <p:nvSpPr>
          <p:cNvPr id="6" name="Content Placeholder 7">
            <a:extLst>
              <a:ext uri="{FF2B5EF4-FFF2-40B4-BE49-F238E27FC236}">
                <a16:creationId xmlns:a16="http://schemas.microsoft.com/office/drawing/2014/main" id="{F1DDB57E-B00E-B281-8564-9D5F5DC4D417}"/>
              </a:ext>
            </a:extLst>
          </p:cNvPr>
          <p:cNvSpPr txBox="1">
            <a:spLocks noGrp="1"/>
          </p:cNvSpPr>
          <p:nvPr>
            <p:ph idx="4294967295"/>
          </p:nvPr>
        </p:nvSpPr>
        <p:spPr>
          <a:xfrm>
            <a:off x="359999"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C3959F10-52E1-80E4-349A-7EF36C248EBA}"/>
              </a:ext>
            </a:extLst>
          </p:cNvPr>
          <p:cNvSpPr txBox="1">
            <a:spLocks noGrp="1"/>
          </p:cNvSpPr>
          <p:nvPr>
            <p:ph type="body" idx="4294967295"/>
          </p:nvPr>
        </p:nvSpPr>
        <p:spPr>
          <a:xfrm>
            <a:off x="2301124" y="1708144"/>
            <a:ext cx="1760402" cy="604802"/>
          </a:xfrm>
        </p:spPr>
        <p:txBody>
          <a:bodyPr/>
          <a:lstStyle>
            <a:lvl1pPr>
              <a:defRPr b="1"/>
            </a:lvl1pPr>
          </a:lstStyle>
          <a:p>
            <a:pPr lvl="0"/>
            <a:r>
              <a:rPr lang="en-US"/>
              <a:t>Click to add text</a:t>
            </a:r>
            <a:endParaRPr lang="en-GB"/>
          </a:p>
        </p:txBody>
      </p:sp>
      <p:sp>
        <p:nvSpPr>
          <p:cNvPr id="8" name="Content Placeholder 11">
            <a:extLst>
              <a:ext uri="{FF2B5EF4-FFF2-40B4-BE49-F238E27FC236}">
                <a16:creationId xmlns:a16="http://schemas.microsoft.com/office/drawing/2014/main" id="{70B79465-CE31-858E-E6FD-03F66434BF9A}"/>
              </a:ext>
            </a:extLst>
          </p:cNvPr>
          <p:cNvSpPr txBox="1">
            <a:spLocks noGrp="1"/>
          </p:cNvSpPr>
          <p:nvPr>
            <p:ph idx="4294967295"/>
          </p:nvPr>
        </p:nvSpPr>
        <p:spPr>
          <a:xfrm>
            <a:off x="2301124"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55AB3412-AAAB-0195-DD38-B2840A1F460D}"/>
              </a:ext>
            </a:extLst>
          </p:cNvPr>
          <p:cNvSpPr txBox="1">
            <a:spLocks noGrp="1"/>
          </p:cNvSpPr>
          <p:nvPr>
            <p:ph type="body" idx="4294967295"/>
          </p:nvPr>
        </p:nvSpPr>
        <p:spPr>
          <a:xfrm>
            <a:off x="4242239" y="1708154"/>
            <a:ext cx="1760402" cy="604802"/>
          </a:xfrm>
        </p:spPr>
        <p:txBody>
          <a:bodyPr/>
          <a:lstStyle>
            <a:lvl1pPr>
              <a:defRPr b="1"/>
            </a:lvl1pPr>
          </a:lstStyle>
          <a:p>
            <a:pPr lvl="0"/>
            <a:r>
              <a:rPr lang="en-US"/>
              <a:t>Click to add text</a:t>
            </a:r>
            <a:endParaRPr lang="en-GB"/>
          </a:p>
        </p:txBody>
      </p:sp>
      <p:sp>
        <p:nvSpPr>
          <p:cNvPr id="10" name="Content Placeholder 15">
            <a:extLst>
              <a:ext uri="{FF2B5EF4-FFF2-40B4-BE49-F238E27FC236}">
                <a16:creationId xmlns:a16="http://schemas.microsoft.com/office/drawing/2014/main" id="{1A62A220-3195-41BD-D0DE-F0C7E6BFC18C}"/>
              </a:ext>
            </a:extLst>
          </p:cNvPr>
          <p:cNvSpPr txBox="1">
            <a:spLocks noGrp="1"/>
          </p:cNvSpPr>
          <p:nvPr>
            <p:ph idx="4294967295"/>
          </p:nvPr>
        </p:nvSpPr>
        <p:spPr>
          <a:xfrm>
            <a:off x="4242239"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E1FDE3D6-D54A-7A0A-2DB8-97184AF83769}"/>
              </a:ext>
            </a:extLst>
          </p:cNvPr>
          <p:cNvSpPr txBox="1">
            <a:spLocks noGrp="1"/>
          </p:cNvSpPr>
          <p:nvPr>
            <p:ph type="body" idx="4294967295"/>
          </p:nvPr>
        </p:nvSpPr>
        <p:spPr>
          <a:xfrm>
            <a:off x="6183355" y="1708144"/>
            <a:ext cx="1760402" cy="604802"/>
          </a:xfrm>
        </p:spPr>
        <p:txBody>
          <a:bodyPr/>
          <a:lstStyle>
            <a:lvl1pPr>
              <a:defRPr b="1"/>
            </a:lvl1pPr>
          </a:lstStyle>
          <a:p>
            <a:pPr lvl="0"/>
            <a:r>
              <a:rPr lang="en-US"/>
              <a:t>Click to add text</a:t>
            </a:r>
            <a:endParaRPr lang="en-GB"/>
          </a:p>
        </p:txBody>
      </p:sp>
      <p:sp>
        <p:nvSpPr>
          <p:cNvPr id="12" name="Content Placeholder 19">
            <a:extLst>
              <a:ext uri="{FF2B5EF4-FFF2-40B4-BE49-F238E27FC236}">
                <a16:creationId xmlns:a16="http://schemas.microsoft.com/office/drawing/2014/main" id="{D9948A83-48E8-379D-898E-EFA86E5156C9}"/>
              </a:ext>
            </a:extLst>
          </p:cNvPr>
          <p:cNvSpPr txBox="1">
            <a:spLocks noGrp="1"/>
          </p:cNvSpPr>
          <p:nvPr>
            <p:ph idx="4294967295"/>
          </p:nvPr>
        </p:nvSpPr>
        <p:spPr>
          <a:xfrm>
            <a:off x="6183355"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1">
            <a:extLst>
              <a:ext uri="{FF2B5EF4-FFF2-40B4-BE49-F238E27FC236}">
                <a16:creationId xmlns:a16="http://schemas.microsoft.com/office/drawing/2014/main" id="{ECE7876A-645D-4BDB-74FA-09F39A3CB907}"/>
              </a:ext>
            </a:extLst>
          </p:cNvPr>
          <p:cNvSpPr txBox="1">
            <a:spLocks noGrp="1"/>
          </p:cNvSpPr>
          <p:nvPr>
            <p:ph type="body" idx="4294967295"/>
          </p:nvPr>
        </p:nvSpPr>
        <p:spPr>
          <a:xfrm>
            <a:off x="8124480" y="1708154"/>
            <a:ext cx="1760402" cy="604802"/>
          </a:xfrm>
        </p:spPr>
        <p:txBody>
          <a:bodyPr/>
          <a:lstStyle>
            <a:lvl1pPr>
              <a:defRPr b="1"/>
            </a:lvl1pPr>
          </a:lstStyle>
          <a:p>
            <a:pPr lvl="0"/>
            <a:r>
              <a:rPr lang="en-US"/>
              <a:t>Click to add text</a:t>
            </a:r>
            <a:endParaRPr lang="en-GB"/>
          </a:p>
        </p:txBody>
      </p:sp>
      <p:sp>
        <p:nvSpPr>
          <p:cNvPr id="14" name="Content Placeholder 23">
            <a:extLst>
              <a:ext uri="{FF2B5EF4-FFF2-40B4-BE49-F238E27FC236}">
                <a16:creationId xmlns:a16="http://schemas.microsoft.com/office/drawing/2014/main" id="{E83674F7-C01A-5A05-4EE2-86B29FA41057}"/>
              </a:ext>
            </a:extLst>
          </p:cNvPr>
          <p:cNvSpPr txBox="1">
            <a:spLocks noGrp="1"/>
          </p:cNvSpPr>
          <p:nvPr>
            <p:ph idx="4294967295"/>
          </p:nvPr>
        </p:nvSpPr>
        <p:spPr>
          <a:xfrm>
            <a:off x="8124480"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5">
            <a:extLst>
              <a:ext uri="{FF2B5EF4-FFF2-40B4-BE49-F238E27FC236}">
                <a16:creationId xmlns:a16="http://schemas.microsoft.com/office/drawing/2014/main" id="{41456C55-22B4-D542-080F-D18C22FDD079}"/>
              </a:ext>
            </a:extLst>
          </p:cNvPr>
          <p:cNvSpPr txBox="1">
            <a:spLocks noGrp="1"/>
          </p:cNvSpPr>
          <p:nvPr>
            <p:ph type="body" idx="4294967295"/>
          </p:nvPr>
        </p:nvSpPr>
        <p:spPr>
          <a:xfrm>
            <a:off x="10065596" y="1708154"/>
            <a:ext cx="1760402" cy="604802"/>
          </a:xfrm>
        </p:spPr>
        <p:txBody>
          <a:bodyPr/>
          <a:lstStyle>
            <a:lvl1pPr>
              <a:defRPr b="1"/>
            </a:lvl1pPr>
          </a:lstStyle>
          <a:p>
            <a:pPr lvl="0"/>
            <a:r>
              <a:rPr lang="en-US"/>
              <a:t>Click to add text</a:t>
            </a:r>
            <a:endParaRPr lang="en-GB"/>
          </a:p>
        </p:txBody>
      </p:sp>
      <p:sp>
        <p:nvSpPr>
          <p:cNvPr id="16" name="Content Placeholder 27">
            <a:extLst>
              <a:ext uri="{FF2B5EF4-FFF2-40B4-BE49-F238E27FC236}">
                <a16:creationId xmlns:a16="http://schemas.microsoft.com/office/drawing/2014/main" id="{230F5CEB-EEC5-6A16-2EE7-E39DA7B97DF5}"/>
              </a:ext>
            </a:extLst>
          </p:cNvPr>
          <p:cNvSpPr txBox="1">
            <a:spLocks noGrp="1"/>
          </p:cNvSpPr>
          <p:nvPr>
            <p:ph idx="4294967295"/>
          </p:nvPr>
        </p:nvSpPr>
        <p:spPr>
          <a:xfrm>
            <a:off x="10065596" y="2376004"/>
            <a:ext cx="1760402" cy="3344399"/>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29">
            <a:extLst>
              <a:ext uri="{FF2B5EF4-FFF2-40B4-BE49-F238E27FC236}">
                <a16:creationId xmlns:a16="http://schemas.microsoft.com/office/drawing/2014/main" id="{B12CBA7A-22D3-1805-C945-1A26D9A2F6A4}"/>
              </a:ext>
            </a:extLst>
          </p:cNvPr>
          <p:cNvSpPr txBox="1">
            <a:spLocks noGrp="1"/>
          </p:cNvSpPr>
          <p:nvPr>
            <p:ph type="body" idx="4294967295"/>
          </p:nvPr>
        </p:nvSpPr>
        <p:spPr>
          <a:xfrm>
            <a:off x="359999" y="910797"/>
            <a:ext cx="11465999"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639108542"/>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58A3-AC6B-BC9D-E60B-64B269BDC3E8}"/>
              </a:ext>
            </a:extLst>
          </p:cNvPr>
          <p:cNvSpPr txBox="1">
            <a:spLocks noGrp="1"/>
          </p:cNvSpPr>
          <p:nvPr>
            <p:ph type="title"/>
          </p:nvPr>
        </p:nvSpPr>
        <p:spPr>
          <a:xfrm>
            <a:off x="359999" y="430718"/>
            <a:ext cx="5626796" cy="403195"/>
          </a:xfrm>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3A6B559D-D152-1B2E-D157-CFA92CA47758}"/>
              </a:ext>
            </a:extLst>
          </p:cNvPr>
          <p:cNvSpPr txBox="1">
            <a:spLocks noGrp="1"/>
          </p:cNvSpPr>
          <p:nvPr>
            <p:ph type="sldNum" sz="quarter" idx="8"/>
          </p:nvPr>
        </p:nvSpPr>
        <p:spPr/>
        <p:txBody>
          <a:bodyPr/>
          <a:lstStyle>
            <a:lvl1pPr>
              <a:defRPr/>
            </a:lvl1pPr>
          </a:lstStyle>
          <a:p>
            <a:pPr lvl="0"/>
            <a:fld id="{0F1567EC-9640-4025-BA9E-2A531FBF5CE4}" type="slidenum">
              <a:t>‹#›</a:t>
            </a:fld>
            <a:endParaRPr lang="en-GB"/>
          </a:p>
        </p:txBody>
      </p:sp>
      <p:sp>
        <p:nvSpPr>
          <p:cNvPr id="4" name="Footer Placeholder 3">
            <a:extLst>
              <a:ext uri="{FF2B5EF4-FFF2-40B4-BE49-F238E27FC236}">
                <a16:creationId xmlns:a16="http://schemas.microsoft.com/office/drawing/2014/main" id="{21461CB0-F5BE-AECA-1113-F5EF9D6AD88C}"/>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D2A1FA4C-875A-C2C9-7C4F-9B7B9971A3C3}"/>
              </a:ext>
            </a:extLst>
          </p:cNvPr>
          <p:cNvSpPr txBox="1">
            <a:spLocks noGrp="1"/>
          </p:cNvSpPr>
          <p:nvPr>
            <p:ph type="body" idx="4294967295"/>
          </p:nvPr>
        </p:nvSpPr>
        <p:spPr>
          <a:xfrm>
            <a:off x="359999" y="1708154"/>
            <a:ext cx="56267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7">
            <a:extLst>
              <a:ext uri="{FF2B5EF4-FFF2-40B4-BE49-F238E27FC236}">
                <a16:creationId xmlns:a16="http://schemas.microsoft.com/office/drawing/2014/main" id="{F029619A-6CDD-9D3C-51B2-9565FF29FE2C}"/>
              </a:ext>
            </a:extLst>
          </p:cNvPr>
          <p:cNvSpPr txBox="1">
            <a:spLocks noGrp="1"/>
          </p:cNvSpPr>
          <p:nvPr>
            <p:ph type="pic" idx="4294967295"/>
          </p:nvPr>
        </p:nvSpPr>
        <p:spPr>
          <a:xfrm>
            <a:off x="6202795" y="430718"/>
            <a:ext cx="5626796" cy="5468395"/>
          </a:xfrm>
        </p:spPr>
        <p:txBody>
          <a:bodyPr anchor="ctr" anchorCtr="1"/>
          <a:lstStyle>
            <a:lvl1pPr algn="ctr">
              <a:defRPr/>
            </a:lvl1pPr>
          </a:lstStyle>
          <a:p>
            <a:pPr lvl="0"/>
            <a:r>
              <a:rPr lang="en-US"/>
              <a:t>Click icon to add picture</a:t>
            </a:r>
            <a:endParaRPr lang="en-GB"/>
          </a:p>
        </p:txBody>
      </p:sp>
    </p:spTree>
    <p:extLst>
      <p:ext uri="{BB962C8B-B14F-4D97-AF65-F5344CB8AC3E}">
        <p14:creationId xmlns:p14="http://schemas.microsoft.com/office/powerpoint/2010/main" val="148685464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17699FA-3786-6163-6EF4-EDDB450FE148}"/>
              </a:ext>
            </a:extLst>
          </p:cNvPr>
          <p:cNvSpPr txBox="1">
            <a:spLocks noGrp="1"/>
          </p:cNvSpPr>
          <p:nvPr>
            <p:ph type="body" sz="quarter" idx="4294967295"/>
          </p:nvPr>
        </p:nvSpPr>
        <p:spPr>
          <a:xfrm>
            <a:off x="360365" y="2984857"/>
            <a:ext cx="11466511" cy="520348"/>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200"/>
              </a:spcBef>
              <a:spcAft>
                <a:spcPts val="0"/>
              </a:spcAft>
              <a:buNone/>
              <a:tabLst/>
              <a:defRPr lang="en-GB" sz="2400" b="1" i="0" u="none" strike="noStrike" cap="none" spc="0" baseline="0">
                <a:solidFill>
                  <a:srgbClr val="7F7F7F"/>
                </a:solidFill>
                <a:uFillTx/>
                <a:latin typeface="Arial"/>
              </a:defRPr>
            </a:lvl1pPr>
          </a:lstStyle>
          <a:p>
            <a:pPr lvl="0"/>
            <a:r>
              <a:rPr lang="en-GB"/>
              <a:t>Section divider heading 24pt</a:t>
            </a:r>
          </a:p>
        </p:txBody>
      </p:sp>
      <p:sp>
        <p:nvSpPr>
          <p:cNvPr id="3" name="Text Placeholder 2">
            <a:extLst>
              <a:ext uri="{FF2B5EF4-FFF2-40B4-BE49-F238E27FC236}">
                <a16:creationId xmlns:a16="http://schemas.microsoft.com/office/drawing/2014/main" id="{3B3D2C12-EF35-27B8-7F5A-65A0FB38161F}"/>
              </a:ext>
            </a:extLst>
          </p:cNvPr>
          <p:cNvSpPr txBox="1">
            <a:spLocks noGrp="1"/>
          </p:cNvSpPr>
          <p:nvPr>
            <p:ph type="body" sz="quarter" idx="4294967295"/>
          </p:nvPr>
        </p:nvSpPr>
        <p:spPr>
          <a:xfrm>
            <a:off x="359999" y="2564672"/>
            <a:ext cx="976679" cy="411159"/>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200"/>
              </a:spcBef>
              <a:spcAft>
                <a:spcPts val="0"/>
              </a:spcAft>
              <a:buNone/>
              <a:tabLst/>
              <a:defRPr lang="en-GB" sz="2400" b="1" i="0" u="none" strike="noStrike" cap="none" spc="0" baseline="0">
                <a:solidFill>
                  <a:srgbClr val="7F7F7F"/>
                </a:solidFill>
                <a:uFillTx/>
                <a:latin typeface="Arial"/>
              </a:defRPr>
            </a:lvl1pPr>
          </a:lstStyle>
          <a:p>
            <a:pPr lvl="0"/>
            <a:r>
              <a:rPr lang="en-GB"/>
              <a:t>No.</a:t>
            </a:r>
          </a:p>
        </p:txBody>
      </p:sp>
      <p:sp>
        <p:nvSpPr>
          <p:cNvPr id="4" name="Slide Number Placeholder 5">
            <a:extLst>
              <a:ext uri="{FF2B5EF4-FFF2-40B4-BE49-F238E27FC236}">
                <a16:creationId xmlns:a16="http://schemas.microsoft.com/office/drawing/2014/main" id="{96E8EAF0-BE26-53F2-DE9E-27B04D7F39CE}"/>
              </a:ext>
            </a:extLst>
          </p:cNvPr>
          <p:cNvSpPr txBox="1">
            <a:spLocks noGrp="1"/>
          </p:cNvSpPr>
          <p:nvPr>
            <p:ph type="sldNum" sz="quarter" idx="8"/>
          </p:nvPr>
        </p:nvSpPr>
        <p:spPr/>
        <p:txBody>
          <a:bodyPr/>
          <a:lstStyle>
            <a:lvl1pPr>
              <a:defRPr/>
            </a:lvl1pPr>
          </a:lstStyle>
          <a:p>
            <a:pPr lvl="0"/>
            <a:fld id="{7DCF21A5-F8E6-4054-92E5-5EA209A8AB49}" type="slidenum">
              <a:t>‹#›</a:t>
            </a:fld>
            <a:endParaRPr lang="en-GB"/>
          </a:p>
        </p:txBody>
      </p:sp>
      <p:sp>
        <p:nvSpPr>
          <p:cNvPr id="5" name="Text Placeholder 17">
            <a:extLst>
              <a:ext uri="{FF2B5EF4-FFF2-40B4-BE49-F238E27FC236}">
                <a16:creationId xmlns:a16="http://schemas.microsoft.com/office/drawing/2014/main" id="{CA5923BF-82D1-D311-0129-9C3613CA2078}"/>
              </a:ext>
            </a:extLst>
          </p:cNvPr>
          <p:cNvSpPr txBox="1">
            <a:spLocks noGrp="1"/>
          </p:cNvSpPr>
          <p:nvPr>
            <p:ph type="body" sz="quarter" idx="4294967295"/>
          </p:nvPr>
        </p:nvSpPr>
        <p:spPr>
          <a:xfrm>
            <a:off x="354009" y="6399208"/>
            <a:ext cx="5741983" cy="182559"/>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1200"/>
              </a:spcBef>
              <a:spcAft>
                <a:spcPts val="0"/>
              </a:spcAft>
              <a:buNone/>
              <a:tabLst/>
              <a:defRPr lang="en-GB" sz="800" b="0" i="0" u="none" strike="noStrike" cap="none" spc="0" baseline="0">
                <a:solidFill>
                  <a:srgbClr val="7F7F7F"/>
                </a:solidFill>
                <a:uFillTx/>
                <a:latin typeface="Arial"/>
              </a:defRPr>
            </a:lvl1pPr>
          </a:lstStyle>
          <a:p>
            <a:pPr lvl="0"/>
            <a:r>
              <a:rPr lang="en-GB"/>
              <a:t>Click to add footer text</a:t>
            </a:r>
          </a:p>
        </p:txBody>
      </p:sp>
      <p:sp>
        <p:nvSpPr>
          <p:cNvPr id="6" name="Text Placeholder 3">
            <a:extLst>
              <a:ext uri="{FF2B5EF4-FFF2-40B4-BE49-F238E27FC236}">
                <a16:creationId xmlns:a16="http://schemas.microsoft.com/office/drawing/2014/main" id="{5802E78F-7281-C634-36F4-3E61FA47151E}"/>
              </a:ext>
            </a:extLst>
          </p:cNvPr>
          <p:cNvSpPr txBox="1">
            <a:spLocks noGrp="1"/>
          </p:cNvSpPr>
          <p:nvPr>
            <p:ph type="body" sz="quarter" idx="4294967295"/>
          </p:nvPr>
        </p:nvSpPr>
        <p:spPr>
          <a:xfrm>
            <a:off x="361946" y="3505196"/>
            <a:ext cx="11468103" cy="44767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2200" b="0" i="0" u="none" strike="noStrike" cap="none" spc="0" baseline="0">
                <a:solidFill>
                  <a:srgbClr val="7F7F7F"/>
                </a:solidFill>
                <a:uFillTx/>
                <a:latin typeface="Arial"/>
              </a:defRPr>
            </a:lvl1pPr>
          </a:lstStyle>
          <a:p>
            <a:pPr lvl="0"/>
            <a:r>
              <a:rPr lang="en-GB"/>
              <a:t>Section divider sub-heading 22pt</a:t>
            </a:r>
          </a:p>
        </p:txBody>
      </p:sp>
    </p:spTree>
    <p:extLst>
      <p:ext uri="{BB962C8B-B14F-4D97-AF65-F5344CB8AC3E}">
        <p14:creationId xmlns:p14="http://schemas.microsoft.com/office/powerpoint/2010/main" val="11677375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2BEE97A-11BA-6286-41CA-63777DCD7617}"/>
              </a:ext>
            </a:extLst>
          </p:cNvPr>
          <p:cNvSpPr txBox="1">
            <a:spLocks noGrp="1"/>
          </p:cNvSpPr>
          <p:nvPr>
            <p:ph type="sldNum" sz="quarter" idx="8"/>
          </p:nvPr>
        </p:nvSpPr>
        <p:spPr/>
        <p:txBody>
          <a:bodyPr/>
          <a:lstStyle>
            <a:lvl1pPr>
              <a:defRPr/>
            </a:lvl1pPr>
          </a:lstStyle>
          <a:p>
            <a:pPr lvl="0"/>
            <a:fld id="{AF47B5CA-D4F1-4230-AD2C-2BD2326B96AD}" type="slidenum">
              <a:t>‹#›</a:t>
            </a:fld>
            <a:endParaRPr lang="en-GB"/>
          </a:p>
        </p:txBody>
      </p:sp>
      <p:sp>
        <p:nvSpPr>
          <p:cNvPr id="3" name="Footer Placeholder 3">
            <a:extLst>
              <a:ext uri="{FF2B5EF4-FFF2-40B4-BE49-F238E27FC236}">
                <a16:creationId xmlns:a16="http://schemas.microsoft.com/office/drawing/2014/main" id="{14F897CB-F354-EAB4-4B23-3B8CD8E86131}"/>
              </a:ext>
            </a:extLst>
          </p:cNvPr>
          <p:cNvSpPr txBox="1">
            <a:spLocks noGrp="1"/>
          </p:cNvSpPr>
          <p:nvPr>
            <p:ph type="ftr" sz="quarter" idx="9"/>
          </p:nvPr>
        </p:nvSpPr>
        <p:spPr/>
        <p:txBody>
          <a:bodyPr/>
          <a:lstStyle>
            <a:lvl1pPr>
              <a:defRPr/>
            </a:lvl1pPr>
          </a:lstStyle>
          <a:p>
            <a:pPr lvl="0"/>
            <a:endParaRPr lang="en-GB"/>
          </a:p>
        </p:txBody>
      </p:sp>
      <p:sp>
        <p:nvSpPr>
          <p:cNvPr id="4" name="Picture Placeholder 7">
            <a:extLst>
              <a:ext uri="{FF2B5EF4-FFF2-40B4-BE49-F238E27FC236}">
                <a16:creationId xmlns:a16="http://schemas.microsoft.com/office/drawing/2014/main" id="{91A8DB5E-4647-315E-0668-C352C8617483}"/>
              </a:ext>
            </a:extLst>
          </p:cNvPr>
          <p:cNvSpPr txBox="1">
            <a:spLocks noGrp="1"/>
          </p:cNvSpPr>
          <p:nvPr>
            <p:ph type="pic" idx="4294967295"/>
          </p:nvPr>
        </p:nvSpPr>
        <p:spPr>
          <a:xfrm>
            <a:off x="359999" y="431999"/>
            <a:ext cx="5627565" cy="5468395"/>
          </a:xfrm>
        </p:spPr>
        <p:txBody>
          <a:bodyPr anchor="ctr" anchorCtr="1"/>
          <a:lstStyle>
            <a:lvl1pPr algn="ctr">
              <a:defRPr/>
            </a:lvl1pPr>
          </a:lstStyle>
          <a:p>
            <a:pPr lvl="0"/>
            <a:r>
              <a:rPr lang="en-US"/>
              <a:t>Click icon to add picture</a:t>
            </a:r>
            <a:endParaRPr lang="en-GB"/>
          </a:p>
        </p:txBody>
      </p:sp>
      <p:sp>
        <p:nvSpPr>
          <p:cNvPr id="5" name="Text Placeholder 5">
            <a:extLst>
              <a:ext uri="{FF2B5EF4-FFF2-40B4-BE49-F238E27FC236}">
                <a16:creationId xmlns:a16="http://schemas.microsoft.com/office/drawing/2014/main" id="{A91C403C-ECF1-C48A-7056-217A63CDE1B3}"/>
              </a:ext>
            </a:extLst>
          </p:cNvPr>
          <p:cNvSpPr txBox="1">
            <a:spLocks noGrp="1"/>
          </p:cNvSpPr>
          <p:nvPr>
            <p:ph type="body" idx="4294967295"/>
          </p:nvPr>
        </p:nvSpPr>
        <p:spPr>
          <a:xfrm>
            <a:off x="6202356" y="1708154"/>
            <a:ext cx="5626796" cy="3999603"/>
          </a:xfrm>
        </p:spPr>
        <p:txBody>
          <a:bodyPr/>
          <a:lstStyle>
            <a:lvl1pPr>
              <a:defRPr/>
            </a:lvl1pPr>
            <a:lvl2pPr>
              <a:defRPr/>
            </a:lvl2pPr>
            <a:lvl3pPr>
              <a:defRPr/>
            </a:lvl3pPr>
            <a:lvl4pPr>
              <a:defRPr/>
            </a:lvl4pPr>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FA5ABE61-DED4-A580-D320-6FB0C357FED7}"/>
              </a:ext>
            </a:extLst>
          </p:cNvPr>
          <p:cNvSpPr txBox="1">
            <a:spLocks noGrp="1"/>
          </p:cNvSpPr>
          <p:nvPr>
            <p:ph type="title"/>
          </p:nvPr>
        </p:nvSpPr>
        <p:spPr>
          <a:xfrm>
            <a:off x="6202356" y="430718"/>
            <a:ext cx="5626796" cy="403195"/>
          </a:xfrm>
        </p:spPr>
        <p:txBody>
          <a:bodyPr/>
          <a:lstStyle>
            <a:lvl1pPr>
              <a:defRPr/>
            </a:lvl1pPr>
          </a:lstStyle>
          <a:p>
            <a:pPr lvl="0"/>
            <a:r>
              <a:rPr lang="en-US"/>
              <a:t>Click to add title</a:t>
            </a:r>
            <a:endParaRPr lang="en-GB"/>
          </a:p>
        </p:txBody>
      </p:sp>
    </p:spTree>
    <p:extLst>
      <p:ext uri="{BB962C8B-B14F-4D97-AF65-F5344CB8AC3E}">
        <p14:creationId xmlns:p14="http://schemas.microsoft.com/office/powerpoint/2010/main" val="2524663270"/>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A1A7-08ED-B30E-0034-15DBFBC1F9F1}"/>
              </a:ext>
            </a:extLst>
          </p:cNvPr>
          <p:cNvSpPr txBox="1">
            <a:spLocks noGrp="1"/>
          </p:cNvSpPr>
          <p:nvPr>
            <p:ph type="title"/>
          </p:nvPr>
        </p:nvSpPr>
        <p:spPr/>
        <p:txBody>
          <a:bodyPr/>
          <a:lstStyle>
            <a:lvl1pPr>
              <a:defRPr/>
            </a:lvl1pPr>
          </a:lstStyle>
          <a:p>
            <a:pPr lvl="0"/>
            <a:r>
              <a:rPr lang="en-US"/>
              <a:t>Click to add title</a:t>
            </a:r>
            <a:endParaRPr lang="en-GB"/>
          </a:p>
        </p:txBody>
      </p:sp>
      <p:sp>
        <p:nvSpPr>
          <p:cNvPr id="3" name="Slide Number Placeholder 2">
            <a:extLst>
              <a:ext uri="{FF2B5EF4-FFF2-40B4-BE49-F238E27FC236}">
                <a16:creationId xmlns:a16="http://schemas.microsoft.com/office/drawing/2014/main" id="{41DB631B-1EC6-13EB-A953-419D569044D4}"/>
              </a:ext>
            </a:extLst>
          </p:cNvPr>
          <p:cNvSpPr txBox="1">
            <a:spLocks noGrp="1"/>
          </p:cNvSpPr>
          <p:nvPr>
            <p:ph type="sldNum" sz="quarter" idx="8"/>
          </p:nvPr>
        </p:nvSpPr>
        <p:spPr/>
        <p:txBody>
          <a:bodyPr/>
          <a:lstStyle>
            <a:lvl1pPr>
              <a:defRPr/>
            </a:lvl1pPr>
          </a:lstStyle>
          <a:p>
            <a:pPr lvl="0"/>
            <a:fld id="{2F5E0D22-71FE-4D86-AF5F-F0F973B80376}" type="slidenum">
              <a:t>‹#›</a:t>
            </a:fld>
            <a:endParaRPr lang="en-GB"/>
          </a:p>
        </p:txBody>
      </p:sp>
      <p:sp>
        <p:nvSpPr>
          <p:cNvPr id="4" name="Footer Placeholder 3">
            <a:extLst>
              <a:ext uri="{FF2B5EF4-FFF2-40B4-BE49-F238E27FC236}">
                <a16:creationId xmlns:a16="http://schemas.microsoft.com/office/drawing/2014/main" id="{EBC33E5D-F3CE-56E2-D0F0-1745B4F06637}"/>
              </a:ext>
            </a:extLst>
          </p:cNvPr>
          <p:cNvSpPr txBox="1">
            <a:spLocks noGrp="1"/>
          </p:cNvSpPr>
          <p:nvPr>
            <p:ph type="ftr" sz="quarter" idx="9"/>
          </p:nvPr>
        </p:nvSpPr>
        <p:spPr/>
        <p:txBody>
          <a:bodyPr/>
          <a:lstStyle>
            <a:lvl1pPr>
              <a:defRPr/>
            </a:lvl1pPr>
          </a:lstStyle>
          <a:p>
            <a:pPr lvl="0"/>
            <a:endParaRPr lang="en-GB"/>
          </a:p>
        </p:txBody>
      </p:sp>
      <p:sp>
        <p:nvSpPr>
          <p:cNvPr id="5" name="Text Placeholder 5">
            <a:extLst>
              <a:ext uri="{FF2B5EF4-FFF2-40B4-BE49-F238E27FC236}">
                <a16:creationId xmlns:a16="http://schemas.microsoft.com/office/drawing/2014/main" id="{C8251338-EF5D-E290-ABD4-32D2AC2AEA73}"/>
              </a:ext>
            </a:extLst>
          </p:cNvPr>
          <p:cNvSpPr txBox="1">
            <a:spLocks noGrp="1"/>
          </p:cNvSpPr>
          <p:nvPr>
            <p:ph type="body" idx="4294967295"/>
          </p:nvPr>
        </p:nvSpPr>
        <p:spPr>
          <a:xfrm>
            <a:off x="360365" y="910797"/>
            <a:ext cx="11466511" cy="395999"/>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424951309"/>
      </p:ext>
    </p:extLst>
  </p:cSld>
  <p:clrMapOvr>
    <a:masterClrMapping/>
  </p:clrMapOvr>
  <p:transition spd="med">
    <p:fade/>
  </p:transition>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31F2F19-E441-D294-E65F-328DBF4D0C55}"/>
              </a:ext>
            </a:extLst>
          </p:cNvPr>
          <p:cNvSpPr txBox="1">
            <a:spLocks noGrp="1"/>
          </p:cNvSpPr>
          <p:nvPr>
            <p:ph type="sldNum" sz="quarter" idx="8"/>
          </p:nvPr>
        </p:nvSpPr>
        <p:spPr/>
        <p:txBody>
          <a:bodyPr/>
          <a:lstStyle>
            <a:lvl1pPr>
              <a:defRPr/>
            </a:lvl1pPr>
          </a:lstStyle>
          <a:p>
            <a:pPr lvl="0"/>
            <a:fld id="{B14ABAE4-9482-424E-A1E6-09E70CA8EDB6}" type="slidenum">
              <a:t>‹#›</a:t>
            </a:fld>
            <a:endParaRPr lang="en-GB"/>
          </a:p>
        </p:txBody>
      </p:sp>
      <p:sp>
        <p:nvSpPr>
          <p:cNvPr id="3" name="Footer Placeholder 3">
            <a:extLst>
              <a:ext uri="{FF2B5EF4-FFF2-40B4-BE49-F238E27FC236}">
                <a16:creationId xmlns:a16="http://schemas.microsoft.com/office/drawing/2014/main" id="{D0F1FD2F-0795-2E92-8B98-A2BA763B7BC1}"/>
              </a:ext>
            </a:extLst>
          </p:cNvPr>
          <p:cNvSpPr txBox="1">
            <a:spLocks noGrp="1"/>
          </p:cNvSpPr>
          <p:nvPr>
            <p:ph type="ftr" sz="quarter" idx="9"/>
          </p:nvPr>
        </p:nvSpPr>
        <p:spPr/>
        <p:txBody>
          <a:bodyPr/>
          <a:lstStyle>
            <a:lvl1pPr>
              <a:defRPr/>
            </a:lvl1pPr>
          </a:lstStyle>
          <a:p>
            <a:pPr lvl="0"/>
            <a:endParaRPr lang="en-GB"/>
          </a:p>
        </p:txBody>
      </p:sp>
    </p:spTree>
    <p:extLst>
      <p:ext uri="{BB962C8B-B14F-4D97-AF65-F5344CB8AC3E}">
        <p14:creationId xmlns:p14="http://schemas.microsoft.com/office/powerpoint/2010/main" val="948079711"/>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5D1CB3-6ADD-D364-6881-2F01851B2AC3}"/>
              </a:ext>
            </a:extLst>
          </p:cNvPr>
          <p:cNvSpPr txBox="1">
            <a:spLocks noGrp="1"/>
          </p:cNvSpPr>
          <p:nvPr>
            <p:ph type="sldNum" sz="quarter" idx="8"/>
          </p:nvPr>
        </p:nvSpPr>
        <p:spPr/>
        <p:txBody>
          <a:bodyPr/>
          <a:lstStyle>
            <a:lvl1pPr>
              <a:defRPr/>
            </a:lvl1pPr>
          </a:lstStyle>
          <a:p>
            <a:pPr lvl="0"/>
            <a:fld id="{171A28D8-329F-4D9D-BF06-B8ED1703ED72}" type="slidenum">
              <a:t>‹#›</a:t>
            </a:fld>
            <a:endParaRPr lang="en-GB"/>
          </a:p>
        </p:txBody>
      </p:sp>
      <p:sp>
        <p:nvSpPr>
          <p:cNvPr id="3" name="Footer Placeholder 2">
            <a:extLst>
              <a:ext uri="{FF2B5EF4-FFF2-40B4-BE49-F238E27FC236}">
                <a16:creationId xmlns:a16="http://schemas.microsoft.com/office/drawing/2014/main" id="{134940F3-633D-D749-4E94-96DAA047B74E}"/>
              </a:ext>
            </a:extLst>
          </p:cNvPr>
          <p:cNvSpPr txBox="1">
            <a:spLocks noGrp="1"/>
          </p:cNvSpPr>
          <p:nvPr>
            <p:ph type="ftr" sz="quarter" idx="9"/>
          </p:nvPr>
        </p:nvSpPr>
        <p:spPr/>
        <p:txBody>
          <a:bodyPr/>
          <a:lstStyle>
            <a:lvl1pPr>
              <a:defRPr/>
            </a:lvl1pPr>
          </a:lstStyle>
          <a:p>
            <a:pPr lvl="0"/>
            <a:endParaRPr lang="en-GB"/>
          </a:p>
        </p:txBody>
      </p:sp>
    </p:spTree>
    <p:extLst>
      <p:ext uri="{BB962C8B-B14F-4D97-AF65-F5344CB8AC3E}">
        <p14:creationId xmlns:p14="http://schemas.microsoft.com/office/powerpoint/2010/main" val="2936472887"/>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BCF8583A-3D61-8309-F02B-0DA530130835}"/>
              </a:ext>
            </a:extLst>
          </p:cNvPr>
          <p:cNvSpPr txBox="1">
            <a:spLocks noGrp="1"/>
          </p:cNvSpPr>
          <p:nvPr>
            <p:ph type="body" sz="quarter" idx="4294967295"/>
          </p:nvPr>
        </p:nvSpPr>
        <p:spPr>
          <a:xfrm>
            <a:off x="348230" y="1205929"/>
            <a:ext cx="7250113" cy="2203447"/>
          </a:xfrm>
          <a:prstGeom prst="rect">
            <a:avLst/>
          </a:prstGeom>
          <a:noFill/>
          <a:ln>
            <a:noFill/>
          </a:ln>
        </p:spPr>
        <p:txBody>
          <a:bodyPr vert="horz" wrap="square" lIns="91440" tIns="45720" rIns="91440" bIns="45720" anchor="t" anchorCtr="0" compatLnSpc="1">
            <a:noAutofit/>
          </a:bodyPr>
          <a:lstStyle>
            <a:lvl1pPr marR="0" lvl="0" fontAlgn="auto">
              <a:lnSpc>
                <a:spcPct val="100000"/>
              </a:lnSpc>
              <a:spcAft>
                <a:spcPts val="600"/>
              </a:spcAft>
              <a:buSzPct val="100000"/>
              <a:buFont typeface="Arial" pitchFamily="34"/>
              <a:tabLst/>
              <a:defRPr lang="en-US" b="0" i="0" u="none" strike="noStrike" cap="none" spc="0" baseline="0">
                <a:solidFill>
                  <a:srgbClr val="323E40"/>
                </a:solidFill>
                <a:uFillTx/>
                <a:latin typeface="Arial"/>
              </a:defRPr>
            </a:lvl1pPr>
            <a:lvl2pPr marR="0" lvl="1" fontAlgn="auto">
              <a:lnSpc>
                <a:spcPct val="100000"/>
              </a:lnSpc>
              <a:spcAft>
                <a:spcPts val="600"/>
              </a:spcAft>
              <a:buSzPct val="100000"/>
              <a:buFont typeface="Arial" pitchFamily="34"/>
              <a:tabLst/>
              <a:defRPr lang="en-US" b="0" i="0" u="none" strike="noStrike" cap="none" spc="0" baseline="0">
                <a:solidFill>
                  <a:srgbClr val="323E40"/>
                </a:solidFill>
                <a:uFillTx/>
                <a:latin typeface="Arial"/>
              </a:defRPr>
            </a:lvl2pPr>
            <a:lvl3pPr marR="0" lvl="2" fontAlgn="auto">
              <a:lnSpc>
                <a:spcPct val="100000"/>
              </a:lnSpc>
              <a:spcAft>
                <a:spcPts val="600"/>
              </a:spcAft>
              <a:buSzPct val="100000"/>
              <a:buFont typeface="Arial" pitchFamily="34"/>
              <a:tabLst/>
              <a:defRPr lang="en-US" b="0" i="0" u="none" strike="noStrike" cap="none" spc="0" baseline="0">
                <a:solidFill>
                  <a:srgbClr val="323E40"/>
                </a:solidFill>
                <a:uFillTx/>
                <a:latin typeface="Arial"/>
              </a:defRPr>
            </a:lvl3pPr>
            <a:lvl4pPr marR="0" lvl="3" fontAlgn="auto">
              <a:lnSpc>
                <a:spcPct val="100000"/>
              </a:lnSpc>
              <a:spcAft>
                <a:spcPts val="600"/>
              </a:spcAft>
              <a:buSzPct val="100000"/>
              <a:buFont typeface="Arial" pitchFamily="34"/>
              <a:tabLst/>
              <a:defRPr lang="en-US" b="0" i="0" u="none" strike="noStrike" cap="none" spc="0" baseline="0">
                <a:solidFill>
                  <a:srgbClr val="323E40"/>
                </a:solidFill>
                <a:uFillTx/>
                <a:latin typeface="Arial"/>
              </a:defRPr>
            </a:lvl4pPr>
            <a:lvl5pPr marR="0" lvl="4" fontAlgn="auto">
              <a:lnSpc>
                <a:spcPct val="100000"/>
              </a:lnSpc>
              <a:spcAft>
                <a:spcPts val="600"/>
              </a:spcAft>
              <a:buSzPct val="100000"/>
              <a:buFont typeface="Arial" pitchFamily="34"/>
              <a:tabLst/>
              <a:defRPr lang="en-US" b="0" i="0" u="none" strike="noStrike" cap="none" spc="0" baseline="0">
                <a:solidFill>
                  <a:srgbClr val="323E40"/>
                </a:solidFill>
                <a:uFillTx/>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 name="Straight Connector 2">
            <a:extLst>
              <a:ext uri="{FF2B5EF4-FFF2-40B4-BE49-F238E27FC236}">
                <a16:creationId xmlns:a16="http://schemas.microsoft.com/office/drawing/2014/main" id="{50A5C97C-CE46-0C3A-C819-AB95A0FA8E2B}"/>
              </a:ext>
            </a:extLst>
          </p:cNvPr>
          <p:cNvCxnSpPr/>
          <p:nvPr/>
        </p:nvCxnSpPr>
        <p:spPr>
          <a:xfrm>
            <a:off x="0" y="896669"/>
            <a:ext cx="12191996" cy="0"/>
          </a:xfrm>
          <a:prstGeom prst="straightConnector1">
            <a:avLst/>
          </a:prstGeom>
          <a:noFill/>
          <a:ln w="19046" cap="flat">
            <a:solidFill>
              <a:srgbClr val="51C8E8"/>
            </a:solidFill>
            <a:prstDash val="solid"/>
            <a:miter/>
          </a:ln>
        </p:spPr>
      </p:cxnSp>
      <p:cxnSp>
        <p:nvCxnSpPr>
          <p:cNvPr id="4" name="Straight Connector 4">
            <a:extLst>
              <a:ext uri="{FF2B5EF4-FFF2-40B4-BE49-F238E27FC236}">
                <a16:creationId xmlns:a16="http://schemas.microsoft.com/office/drawing/2014/main" id="{BB27529D-8B7C-07E3-024E-7D255398B5EB}"/>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5" name="Slide Number Placeholder 5">
            <a:extLst>
              <a:ext uri="{FF2B5EF4-FFF2-40B4-BE49-F238E27FC236}">
                <a16:creationId xmlns:a16="http://schemas.microsoft.com/office/drawing/2014/main" id="{8941EF67-4FFA-3B30-BCBC-E30AC548C425}"/>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277305-046D-4465-9B6B-DF201DE492AF}" type="slidenum">
              <a:t>‹#›</a:t>
            </a:fld>
            <a:endParaRPr lang="en-GB" sz="11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61F8CCEF-E7F2-F2D3-9D86-2E56862A5B94}"/>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spTree>
    <p:extLst>
      <p:ext uri="{BB962C8B-B14F-4D97-AF65-F5344CB8AC3E}">
        <p14:creationId xmlns:p14="http://schemas.microsoft.com/office/powerpoint/2010/main" val="7138394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Chart Placeholder 5">
            <a:extLst>
              <a:ext uri="{FF2B5EF4-FFF2-40B4-BE49-F238E27FC236}">
                <a16:creationId xmlns:a16="http://schemas.microsoft.com/office/drawing/2014/main" id="{044BE398-D89A-711C-3FB3-632FCC1AAB49}"/>
              </a:ext>
            </a:extLst>
          </p:cNvPr>
          <p:cNvSpPr txBox="1">
            <a:spLocks noGrp="1"/>
          </p:cNvSpPr>
          <p:nvPr>
            <p:ph type="chart" sz="quarter" idx="4294967295"/>
          </p:nvPr>
        </p:nvSpPr>
        <p:spPr>
          <a:xfrm>
            <a:off x="500515" y="1535113"/>
            <a:ext cx="11165308" cy="3844923"/>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n-GB" b="0" i="0" u="none" strike="noStrike" cap="none" spc="0" baseline="0">
                <a:solidFill>
                  <a:srgbClr val="323E48"/>
                </a:solidFill>
                <a:uFillTx/>
                <a:latin typeface="Arial"/>
              </a:defRPr>
            </a:lvl1pPr>
          </a:lstStyle>
          <a:p>
            <a:pPr lvl="0"/>
            <a:endParaRPr lang="en-GB"/>
          </a:p>
        </p:txBody>
      </p:sp>
      <p:sp>
        <p:nvSpPr>
          <p:cNvPr id="3" name="Title 1">
            <a:extLst>
              <a:ext uri="{FF2B5EF4-FFF2-40B4-BE49-F238E27FC236}">
                <a16:creationId xmlns:a16="http://schemas.microsoft.com/office/drawing/2014/main" id="{4516196D-A3B7-B3B7-DAE5-94AD4E04BFDA}"/>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cxnSp>
        <p:nvCxnSpPr>
          <p:cNvPr id="4" name="Straight Connector 2">
            <a:extLst>
              <a:ext uri="{FF2B5EF4-FFF2-40B4-BE49-F238E27FC236}">
                <a16:creationId xmlns:a16="http://schemas.microsoft.com/office/drawing/2014/main" id="{9991BB7B-A245-091F-2130-2161244A3442}"/>
              </a:ext>
            </a:extLst>
          </p:cNvPr>
          <p:cNvCxnSpPr/>
          <p:nvPr/>
        </p:nvCxnSpPr>
        <p:spPr>
          <a:xfrm>
            <a:off x="0" y="896669"/>
            <a:ext cx="12191996" cy="0"/>
          </a:xfrm>
          <a:prstGeom prst="straightConnector1">
            <a:avLst/>
          </a:prstGeom>
          <a:noFill/>
          <a:ln w="19046" cap="flat">
            <a:solidFill>
              <a:srgbClr val="51C8E8"/>
            </a:solidFill>
            <a:prstDash val="solid"/>
            <a:miter/>
          </a:ln>
        </p:spPr>
      </p:cxnSp>
      <p:cxnSp>
        <p:nvCxnSpPr>
          <p:cNvPr id="5" name="Straight Connector 6">
            <a:extLst>
              <a:ext uri="{FF2B5EF4-FFF2-40B4-BE49-F238E27FC236}">
                <a16:creationId xmlns:a16="http://schemas.microsoft.com/office/drawing/2014/main" id="{6BF42DBC-1C5C-F3F6-0271-219662D79958}"/>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6" name="Slide Number Placeholder 5">
            <a:extLst>
              <a:ext uri="{FF2B5EF4-FFF2-40B4-BE49-F238E27FC236}">
                <a16:creationId xmlns:a16="http://schemas.microsoft.com/office/drawing/2014/main" id="{7228E9DA-A9DB-7133-CD54-34CCE9BEADC2}"/>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686A3C-CCB0-4FA0-97E8-915F7E8E6F25}" type="slidenum">
              <a:t>‹#›</a:t>
            </a:fld>
            <a:endParaRPr lang="en-GB" sz="11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179240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lternative slide">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id="{4CAB671C-0D18-F40F-76C0-F6D3F2CBCA6F}"/>
              </a:ext>
            </a:extLst>
          </p:cNvPr>
          <p:cNvCxnSpPr/>
          <p:nvPr/>
        </p:nvCxnSpPr>
        <p:spPr>
          <a:xfrm>
            <a:off x="0" y="896669"/>
            <a:ext cx="12191996" cy="0"/>
          </a:xfrm>
          <a:prstGeom prst="straightConnector1">
            <a:avLst/>
          </a:prstGeom>
          <a:noFill/>
          <a:ln w="19046" cap="flat">
            <a:solidFill>
              <a:srgbClr val="51C8E8"/>
            </a:solidFill>
            <a:prstDash val="solid"/>
            <a:miter/>
          </a:ln>
        </p:spPr>
      </p:cxnSp>
      <p:pic>
        <p:nvPicPr>
          <p:cNvPr id="3" name="Picture 7" descr="A picture containing food, plate, table, indoor&#10;&#10;Description automatically generated">
            <a:extLst>
              <a:ext uri="{FF2B5EF4-FFF2-40B4-BE49-F238E27FC236}">
                <a16:creationId xmlns:a16="http://schemas.microsoft.com/office/drawing/2014/main" id="{87F566EF-E275-472F-C559-B32C1192B673}"/>
              </a:ext>
            </a:extLst>
          </p:cNvPr>
          <p:cNvPicPr>
            <a:picLocks noChangeAspect="1"/>
          </p:cNvPicPr>
          <p:nvPr/>
        </p:nvPicPr>
        <p:blipFill>
          <a:blip r:embed="rId2"/>
          <a:srcRect/>
          <a:stretch>
            <a:fillRect/>
          </a:stretch>
        </p:blipFill>
        <p:spPr>
          <a:xfrm>
            <a:off x="7420822" y="3136840"/>
            <a:ext cx="4775847" cy="3181087"/>
          </a:xfrm>
          <a:prstGeom prst="rect">
            <a:avLst/>
          </a:prstGeom>
          <a:noFill/>
          <a:ln cap="flat">
            <a:noFill/>
          </a:ln>
        </p:spPr>
      </p:pic>
      <p:pic>
        <p:nvPicPr>
          <p:cNvPr id="4" name="Picture 8">
            <a:extLst>
              <a:ext uri="{FF2B5EF4-FFF2-40B4-BE49-F238E27FC236}">
                <a16:creationId xmlns:a16="http://schemas.microsoft.com/office/drawing/2014/main" id="{A9793440-79AA-0274-C731-C7C03A95DD59}"/>
              </a:ext>
            </a:extLst>
          </p:cNvPr>
          <p:cNvPicPr>
            <a:picLocks noChangeAspect="1"/>
          </p:cNvPicPr>
          <p:nvPr/>
        </p:nvPicPr>
        <p:blipFill>
          <a:blip r:embed="rId3"/>
          <a:srcRect/>
          <a:stretch>
            <a:fillRect/>
          </a:stretch>
        </p:blipFill>
        <p:spPr>
          <a:xfrm>
            <a:off x="7420822" y="-3557"/>
            <a:ext cx="4775847" cy="3140387"/>
          </a:xfrm>
          <a:prstGeom prst="rect">
            <a:avLst/>
          </a:prstGeom>
          <a:noFill/>
          <a:ln cap="flat">
            <a:noFill/>
          </a:ln>
        </p:spPr>
      </p:pic>
      <p:cxnSp>
        <p:nvCxnSpPr>
          <p:cNvPr id="5" name="Straight Connector 5">
            <a:extLst>
              <a:ext uri="{FF2B5EF4-FFF2-40B4-BE49-F238E27FC236}">
                <a16:creationId xmlns:a16="http://schemas.microsoft.com/office/drawing/2014/main" id="{349C7616-B459-5A08-43AC-D00E4EC8EF14}"/>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6" name="Text Placeholder 7">
            <a:extLst>
              <a:ext uri="{FF2B5EF4-FFF2-40B4-BE49-F238E27FC236}">
                <a16:creationId xmlns:a16="http://schemas.microsoft.com/office/drawing/2014/main" id="{EAE1C348-675F-E426-7B95-6A67D0AC3496}"/>
              </a:ext>
            </a:extLst>
          </p:cNvPr>
          <p:cNvSpPr txBox="1">
            <a:spLocks noGrp="1"/>
          </p:cNvSpPr>
          <p:nvPr>
            <p:ph type="body" sz="quarter" idx="4294967295"/>
          </p:nvPr>
        </p:nvSpPr>
        <p:spPr>
          <a:xfrm>
            <a:off x="365275" y="1205929"/>
            <a:ext cx="6560463" cy="475540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Aft>
                <a:spcPts val="600"/>
              </a:spcAft>
              <a:buNone/>
              <a:tabLst/>
              <a:defRPr lang="en-GB" b="0" i="0" u="none" strike="noStrike" cap="none" spc="0" baseline="0">
                <a:solidFill>
                  <a:srgbClr val="323E40"/>
                </a:solidFill>
                <a:uFillTx/>
                <a:latin typeface="Arial"/>
              </a:defRPr>
            </a:lvl1pPr>
          </a:lstStyle>
          <a:p>
            <a:pPr lvl="0"/>
            <a:endParaRPr lang="en-GB"/>
          </a:p>
        </p:txBody>
      </p:sp>
      <p:sp>
        <p:nvSpPr>
          <p:cNvPr id="7" name="Title 1">
            <a:extLst>
              <a:ext uri="{FF2B5EF4-FFF2-40B4-BE49-F238E27FC236}">
                <a16:creationId xmlns:a16="http://schemas.microsoft.com/office/drawing/2014/main" id="{F39CCF9B-6F7C-4C04-C6F0-8ACECC420B64}"/>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sp>
        <p:nvSpPr>
          <p:cNvPr id="8" name="Slide Number Placeholder 5">
            <a:extLst>
              <a:ext uri="{FF2B5EF4-FFF2-40B4-BE49-F238E27FC236}">
                <a16:creationId xmlns:a16="http://schemas.microsoft.com/office/drawing/2014/main" id="{26C77C6B-330D-AE78-F00B-EA2E085546CE}"/>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70AF5B-DCF4-4388-A863-7683776472AF}" type="slidenum">
              <a:t>‹#›</a:t>
            </a:fld>
            <a:endParaRPr lang="en-GB" sz="11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1777458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Alternative slide">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id="{7DA4DE40-AD77-3763-5845-9365F4ADBB4E}"/>
              </a:ext>
            </a:extLst>
          </p:cNvPr>
          <p:cNvCxnSpPr/>
          <p:nvPr/>
        </p:nvCxnSpPr>
        <p:spPr>
          <a:xfrm>
            <a:off x="0" y="896669"/>
            <a:ext cx="12191996" cy="0"/>
          </a:xfrm>
          <a:prstGeom prst="straightConnector1">
            <a:avLst/>
          </a:prstGeom>
          <a:noFill/>
          <a:ln w="19046" cap="flat">
            <a:solidFill>
              <a:srgbClr val="51C8E8"/>
            </a:solidFill>
            <a:prstDash val="solid"/>
            <a:miter/>
          </a:ln>
        </p:spPr>
      </p:cxnSp>
      <p:cxnSp>
        <p:nvCxnSpPr>
          <p:cNvPr id="3" name="Straight Connector 5">
            <a:extLst>
              <a:ext uri="{FF2B5EF4-FFF2-40B4-BE49-F238E27FC236}">
                <a16:creationId xmlns:a16="http://schemas.microsoft.com/office/drawing/2014/main" id="{8524A2A3-4869-145D-BF00-E3479804D907}"/>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4" name="Text Placeholder 7">
            <a:extLst>
              <a:ext uri="{FF2B5EF4-FFF2-40B4-BE49-F238E27FC236}">
                <a16:creationId xmlns:a16="http://schemas.microsoft.com/office/drawing/2014/main" id="{B252C98B-5EED-6B90-2619-2CF5C54AAEB4}"/>
              </a:ext>
            </a:extLst>
          </p:cNvPr>
          <p:cNvSpPr txBox="1">
            <a:spLocks noGrp="1"/>
          </p:cNvSpPr>
          <p:nvPr>
            <p:ph type="body" sz="quarter" idx="4294967295"/>
          </p:nvPr>
        </p:nvSpPr>
        <p:spPr>
          <a:xfrm>
            <a:off x="365275" y="1205929"/>
            <a:ext cx="6560463" cy="475540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Aft>
                <a:spcPts val="600"/>
              </a:spcAft>
              <a:buNone/>
              <a:tabLst/>
              <a:defRPr lang="en-GB" b="0" i="0" u="none" strike="noStrike" cap="none" spc="0" baseline="0">
                <a:solidFill>
                  <a:srgbClr val="323E40"/>
                </a:solidFill>
                <a:uFillTx/>
                <a:latin typeface="Arial"/>
              </a:defRPr>
            </a:lvl1pPr>
          </a:lstStyle>
          <a:p>
            <a:pPr lvl="0"/>
            <a:endParaRPr lang="en-GB"/>
          </a:p>
        </p:txBody>
      </p:sp>
      <p:sp>
        <p:nvSpPr>
          <p:cNvPr id="5" name="Title 1">
            <a:extLst>
              <a:ext uri="{FF2B5EF4-FFF2-40B4-BE49-F238E27FC236}">
                <a16:creationId xmlns:a16="http://schemas.microsoft.com/office/drawing/2014/main" id="{0DD27C71-04D1-A3CD-2C63-5959A22CEC25}"/>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sp>
        <p:nvSpPr>
          <p:cNvPr id="6" name="Slide Number Placeholder 5">
            <a:extLst>
              <a:ext uri="{FF2B5EF4-FFF2-40B4-BE49-F238E27FC236}">
                <a16:creationId xmlns:a16="http://schemas.microsoft.com/office/drawing/2014/main" id="{5EA97470-E8AB-EACA-F760-9BEE4F755FA6}"/>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83415E-C1FC-42B8-8C24-F72AB2387763}" type="slidenum">
              <a:t>‹#›</a:t>
            </a:fld>
            <a:endParaRPr lang="en-GB" sz="1100" b="0" i="0" u="none" strike="noStrike" kern="1200" cap="none" spc="0" baseline="0">
              <a:solidFill>
                <a:srgbClr val="FFFFFF"/>
              </a:solidFill>
              <a:uFillTx/>
              <a:latin typeface="Arial"/>
            </a:endParaRPr>
          </a:p>
        </p:txBody>
      </p:sp>
      <p:pic>
        <p:nvPicPr>
          <p:cNvPr id="7" name="Picture 4">
            <a:extLst>
              <a:ext uri="{FF2B5EF4-FFF2-40B4-BE49-F238E27FC236}">
                <a16:creationId xmlns:a16="http://schemas.microsoft.com/office/drawing/2014/main" id="{DE0FFFBB-2CDD-17D8-44B1-DC86C15AA493}"/>
              </a:ext>
            </a:extLst>
          </p:cNvPr>
          <p:cNvPicPr>
            <a:picLocks noChangeAspect="1"/>
          </p:cNvPicPr>
          <p:nvPr/>
        </p:nvPicPr>
        <p:blipFill>
          <a:blip r:embed="rId2"/>
          <a:srcRect/>
          <a:stretch>
            <a:fillRect/>
          </a:stretch>
        </p:blipFill>
        <p:spPr>
          <a:xfrm>
            <a:off x="7462162" y="-3557"/>
            <a:ext cx="4738548" cy="3140387"/>
          </a:xfrm>
          <a:prstGeom prst="rect">
            <a:avLst/>
          </a:prstGeom>
          <a:noFill/>
          <a:ln cap="flat">
            <a:noFill/>
          </a:ln>
        </p:spPr>
      </p:pic>
      <p:pic>
        <p:nvPicPr>
          <p:cNvPr id="8" name="Picture 9" descr="A picture containing pizza, food, slice, dish&#10;&#10;Description automatically generated">
            <a:extLst>
              <a:ext uri="{FF2B5EF4-FFF2-40B4-BE49-F238E27FC236}">
                <a16:creationId xmlns:a16="http://schemas.microsoft.com/office/drawing/2014/main" id="{A6532DFD-E710-475B-3AB9-148E59C7D314}"/>
              </a:ext>
            </a:extLst>
          </p:cNvPr>
          <p:cNvPicPr>
            <a:picLocks noChangeAspect="1"/>
          </p:cNvPicPr>
          <p:nvPr/>
        </p:nvPicPr>
        <p:blipFill>
          <a:blip r:embed="rId3"/>
          <a:stretch>
            <a:fillRect/>
          </a:stretch>
        </p:blipFill>
        <p:spPr>
          <a:xfrm rot="5400013">
            <a:off x="8241788" y="2357214"/>
            <a:ext cx="3179295" cy="4738548"/>
          </a:xfrm>
          <a:prstGeom prst="rect">
            <a:avLst/>
          </a:prstGeom>
          <a:noFill/>
          <a:ln cap="flat">
            <a:noFill/>
          </a:ln>
        </p:spPr>
      </p:pic>
    </p:spTree>
    <p:extLst>
      <p:ext uri="{BB962C8B-B14F-4D97-AF65-F5344CB8AC3E}">
        <p14:creationId xmlns:p14="http://schemas.microsoft.com/office/powerpoint/2010/main" val="3896677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lternative slide 2">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id="{3F930104-7610-7B11-793C-884C20C4AFFF}"/>
              </a:ext>
            </a:extLst>
          </p:cNvPr>
          <p:cNvCxnSpPr/>
          <p:nvPr/>
        </p:nvCxnSpPr>
        <p:spPr>
          <a:xfrm>
            <a:off x="0" y="896669"/>
            <a:ext cx="12191996" cy="0"/>
          </a:xfrm>
          <a:prstGeom prst="straightConnector1">
            <a:avLst/>
          </a:prstGeom>
          <a:noFill/>
          <a:ln w="19046" cap="flat">
            <a:solidFill>
              <a:srgbClr val="51C8E8"/>
            </a:solidFill>
            <a:prstDash val="solid"/>
            <a:miter/>
          </a:ln>
        </p:spPr>
      </p:cxnSp>
      <p:pic>
        <p:nvPicPr>
          <p:cNvPr id="3" name="Picture 7">
            <a:extLst>
              <a:ext uri="{FF2B5EF4-FFF2-40B4-BE49-F238E27FC236}">
                <a16:creationId xmlns:a16="http://schemas.microsoft.com/office/drawing/2014/main" id="{F033133C-103D-0ECB-59B8-2C1DEB102201}"/>
              </a:ext>
            </a:extLst>
          </p:cNvPr>
          <p:cNvPicPr>
            <a:picLocks noChangeAspect="1"/>
          </p:cNvPicPr>
          <p:nvPr/>
        </p:nvPicPr>
        <p:blipFill>
          <a:blip r:embed="rId2"/>
          <a:srcRect/>
          <a:stretch>
            <a:fillRect/>
          </a:stretch>
        </p:blipFill>
        <p:spPr>
          <a:xfrm>
            <a:off x="7453448" y="3136840"/>
            <a:ext cx="4741109" cy="3181087"/>
          </a:xfrm>
          <a:prstGeom prst="rect">
            <a:avLst/>
          </a:prstGeom>
          <a:noFill/>
          <a:ln cap="flat">
            <a:noFill/>
          </a:ln>
        </p:spPr>
      </p:pic>
      <p:pic>
        <p:nvPicPr>
          <p:cNvPr id="4" name="Picture 8">
            <a:extLst>
              <a:ext uri="{FF2B5EF4-FFF2-40B4-BE49-F238E27FC236}">
                <a16:creationId xmlns:a16="http://schemas.microsoft.com/office/drawing/2014/main" id="{6385DD8A-7666-5998-2447-0AADFF92AFD4}"/>
              </a:ext>
            </a:extLst>
          </p:cNvPr>
          <p:cNvPicPr>
            <a:picLocks noChangeAspect="1"/>
          </p:cNvPicPr>
          <p:nvPr/>
        </p:nvPicPr>
        <p:blipFill>
          <a:blip r:embed="rId3"/>
          <a:srcRect/>
          <a:stretch>
            <a:fillRect/>
          </a:stretch>
        </p:blipFill>
        <p:spPr>
          <a:xfrm>
            <a:off x="7453448" y="-3557"/>
            <a:ext cx="4738548" cy="3140387"/>
          </a:xfrm>
          <a:prstGeom prst="rect">
            <a:avLst/>
          </a:prstGeom>
          <a:noFill/>
          <a:ln cap="flat">
            <a:noFill/>
          </a:ln>
        </p:spPr>
      </p:pic>
      <p:cxnSp>
        <p:nvCxnSpPr>
          <p:cNvPr id="5" name="Straight Connector 5">
            <a:extLst>
              <a:ext uri="{FF2B5EF4-FFF2-40B4-BE49-F238E27FC236}">
                <a16:creationId xmlns:a16="http://schemas.microsoft.com/office/drawing/2014/main" id="{4F0E329B-CD5D-6FC8-6751-82174DEA7AEC}"/>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6" name="Text Placeholder 7">
            <a:extLst>
              <a:ext uri="{FF2B5EF4-FFF2-40B4-BE49-F238E27FC236}">
                <a16:creationId xmlns:a16="http://schemas.microsoft.com/office/drawing/2014/main" id="{FED9BA6A-AA62-2F15-0519-1A67B6298E27}"/>
              </a:ext>
            </a:extLst>
          </p:cNvPr>
          <p:cNvSpPr txBox="1">
            <a:spLocks noGrp="1"/>
          </p:cNvSpPr>
          <p:nvPr>
            <p:ph type="body" sz="quarter" idx="4294967295"/>
          </p:nvPr>
        </p:nvSpPr>
        <p:spPr>
          <a:xfrm>
            <a:off x="365275" y="1205929"/>
            <a:ext cx="6560463" cy="475540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Aft>
                <a:spcPts val="600"/>
              </a:spcAft>
              <a:buNone/>
              <a:tabLst/>
              <a:defRPr lang="en-GB" b="0" i="0" u="none" strike="noStrike" cap="none" spc="0" baseline="0">
                <a:solidFill>
                  <a:srgbClr val="323E40"/>
                </a:solidFill>
                <a:uFillTx/>
                <a:latin typeface="Arial"/>
              </a:defRPr>
            </a:lvl1pPr>
          </a:lstStyle>
          <a:p>
            <a:pPr lvl="0"/>
            <a:endParaRPr lang="en-GB"/>
          </a:p>
        </p:txBody>
      </p:sp>
      <p:sp>
        <p:nvSpPr>
          <p:cNvPr id="7" name="Title 1">
            <a:extLst>
              <a:ext uri="{FF2B5EF4-FFF2-40B4-BE49-F238E27FC236}">
                <a16:creationId xmlns:a16="http://schemas.microsoft.com/office/drawing/2014/main" id="{1D7A7BA4-17F1-39F2-431A-E6060CEC1D11}"/>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sp>
        <p:nvSpPr>
          <p:cNvPr id="8" name="Slide Number Placeholder 5">
            <a:extLst>
              <a:ext uri="{FF2B5EF4-FFF2-40B4-BE49-F238E27FC236}">
                <a16:creationId xmlns:a16="http://schemas.microsoft.com/office/drawing/2014/main" id="{6482F15F-3701-2BC7-E36A-884C9EFBBE4A}"/>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1B481D-14B4-4C8F-8366-8AE19D09737D}" type="slidenum">
              <a:t>‹#›</a:t>
            </a:fld>
            <a:endParaRPr lang="en-GB" sz="11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1175700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lternative slide 3">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id="{AACC9084-5213-6475-5131-35A3CF1CD13A}"/>
              </a:ext>
            </a:extLst>
          </p:cNvPr>
          <p:cNvCxnSpPr/>
          <p:nvPr/>
        </p:nvCxnSpPr>
        <p:spPr>
          <a:xfrm>
            <a:off x="0" y="896669"/>
            <a:ext cx="12191996" cy="0"/>
          </a:xfrm>
          <a:prstGeom prst="straightConnector1">
            <a:avLst/>
          </a:prstGeom>
          <a:noFill/>
          <a:ln w="19046" cap="flat">
            <a:solidFill>
              <a:srgbClr val="51C8E8"/>
            </a:solidFill>
            <a:prstDash val="solid"/>
            <a:miter/>
          </a:ln>
        </p:spPr>
      </p:cxnSp>
      <p:pic>
        <p:nvPicPr>
          <p:cNvPr id="3" name="Picture 7">
            <a:extLst>
              <a:ext uri="{FF2B5EF4-FFF2-40B4-BE49-F238E27FC236}">
                <a16:creationId xmlns:a16="http://schemas.microsoft.com/office/drawing/2014/main" id="{43978C47-E723-8494-07EA-A69BB24625F0}"/>
              </a:ext>
            </a:extLst>
          </p:cNvPr>
          <p:cNvPicPr>
            <a:picLocks noChangeAspect="1"/>
          </p:cNvPicPr>
          <p:nvPr/>
        </p:nvPicPr>
        <p:blipFill>
          <a:blip r:embed="rId2"/>
          <a:srcRect/>
          <a:stretch>
            <a:fillRect/>
          </a:stretch>
        </p:blipFill>
        <p:spPr>
          <a:xfrm>
            <a:off x="7461686" y="3136840"/>
            <a:ext cx="4741109" cy="3181087"/>
          </a:xfrm>
          <a:prstGeom prst="rect">
            <a:avLst/>
          </a:prstGeom>
          <a:noFill/>
          <a:ln cap="flat">
            <a:noFill/>
          </a:ln>
        </p:spPr>
      </p:pic>
      <p:cxnSp>
        <p:nvCxnSpPr>
          <p:cNvPr id="4" name="Straight Connector 5">
            <a:extLst>
              <a:ext uri="{FF2B5EF4-FFF2-40B4-BE49-F238E27FC236}">
                <a16:creationId xmlns:a16="http://schemas.microsoft.com/office/drawing/2014/main" id="{6AC98DBB-4E5C-F7E1-CEB7-4BFD3E3D7991}"/>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5" name="Text Placeholder 7">
            <a:extLst>
              <a:ext uri="{FF2B5EF4-FFF2-40B4-BE49-F238E27FC236}">
                <a16:creationId xmlns:a16="http://schemas.microsoft.com/office/drawing/2014/main" id="{74692022-2F51-171D-B870-B911347D5AFC}"/>
              </a:ext>
            </a:extLst>
          </p:cNvPr>
          <p:cNvSpPr txBox="1">
            <a:spLocks noGrp="1"/>
          </p:cNvSpPr>
          <p:nvPr>
            <p:ph type="body" sz="quarter" idx="4294967295"/>
          </p:nvPr>
        </p:nvSpPr>
        <p:spPr>
          <a:xfrm>
            <a:off x="365275" y="1205929"/>
            <a:ext cx="6560463" cy="475540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Aft>
                <a:spcPts val="600"/>
              </a:spcAft>
              <a:buNone/>
              <a:tabLst/>
              <a:defRPr lang="en-GB" b="0" i="0" u="none" strike="noStrike" cap="none" spc="0" baseline="0">
                <a:solidFill>
                  <a:srgbClr val="323E40"/>
                </a:solidFill>
                <a:uFillTx/>
                <a:latin typeface="Arial"/>
              </a:defRPr>
            </a:lvl1pPr>
          </a:lstStyle>
          <a:p>
            <a:pPr lvl="0"/>
            <a:endParaRPr lang="en-GB"/>
          </a:p>
        </p:txBody>
      </p:sp>
      <p:sp>
        <p:nvSpPr>
          <p:cNvPr id="6" name="Title 1">
            <a:extLst>
              <a:ext uri="{FF2B5EF4-FFF2-40B4-BE49-F238E27FC236}">
                <a16:creationId xmlns:a16="http://schemas.microsoft.com/office/drawing/2014/main" id="{B5352F62-840B-BCF4-14A9-99916935F635}"/>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sp>
        <p:nvSpPr>
          <p:cNvPr id="7" name="Slide Number Placeholder 5">
            <a:extLst>
              <a:ext uri="{FF2B5EF4-FFF2-40B4-BE49-F238E27FC236}">
                <a16:creationId xmlns:a16="http://schemas.microsoft.com/office/drawing/2014/main" id="{FBEAF3AD-B05A-CE53-C9FC-AB91418B058A}"/>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C1C1E5-4391-4634-87FD-3F99DD56481B}" type="slidenum">
              <a:t>‹#›</a:t>
            </a:fld>
            <a:endParaRPr lang="en-GB" sz="1100" b="0" i="0" u="none" strike="noStrike" kern="1200" cap="none" spc="0" baseline="0">
              <a:solidFill>
                <a:srgbClr val="FFFFFF"/>
              </a:solidFill>
              <a:uFillTx/>
              <a:latin typeface="Arial"/>
            </a:endParaRPr>
          </a:p>
        </p:txBody>
      </p:sp>
      <p:pic>
        <p:nvPicPr>
          <p:cNvPr id="8" name="Picture 4" descr="A picture containing food, ground, floor, dish&#10;&#10;Description automatically generated">
            <a:extLst>
              <a:ext uri="{FF2B5EF4-FFF2-40B4-BE49-F238E27FC236}">
                <a16:creationId xmlns:a16="http://schemas.microsoft.com/office/drawing/2014/main" id="{79FDAB54-F97F-87B8-0132-87A5D483A489}"/>
              </a:ext>
            </a:extLst>
          </p:cNvPr>
          <p:cNvPicPr>
            <a:picLocks noChangeAspect="1"/>
          </p:cNvPicPr>
          <p:nvPr/>
        </p:nvPicPr>
        <p:blipFill>
          <a:blip r:embed="rId3"/>
          <a:srcRect/>
          <a:stretch>
            <a:fillRect/>
          </a:stretch>
        </p:blipFill>
        <p:spPr>
          <a:xfrm>
            <a:off x="7461686" y="0"/>
            <a:ext cx="4730310" cy="3136840"/>
          </a:xfrm>
          <a:prstGeom prst="rect">
            <a:avLst/>
          </a:prstGeom>
          <a:noFill/>
          <a:ln cap="flat">
            <a:noFill/>
          </a:ln>
        </p:spPr>
      </p:pic>
    </p:spTree>
    <p:extLst>
      <p:ext uri="{BB962C8B-B14F-4D97-AF65-F5344CB8AC3E}">
        <p14:creationId xmlns:p14="http://schemas.microsoft.com/office/powerpoint/2010/main" val="22528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Black)">
    <p:bg>
      <p:bgPr>
        <a:solidFill>
          <a:srgbClr val="000000"/>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91B8AFD-5135-0EBB-6D5B-E74B21433F68}"/>
              </a:ext>
            </a:extLst>
          </p:cNvPr>
          <p:cNvSpPr txBox="1">
            <a:spLocks noGrp="1"/>
          </p:cNvSpPr>
          <p:nvPr>
            <p:ph type="body" sz="quarter" idx="4294967295"/>
          </p:nvPr>
        </p:nvSpPr>
        <p:spPr>
          <a:xfrm>
            <a:off x="359999" y="2984857"/>
            <a:ext cx="11468468" cy="491773"/>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200"/>
              </a:spcBef>
              <a:spcAft>
                <a:spcPts val="0"/>
              </a:spcAft>
              <a:buNone/>
              <a:tabLst/>
              <a:defRPr lang="en-GB" sz="2400" b="1" i="0" u="none" strike="noStrike" cap="none" spc="0" baseline="0">
                <a:solidFill>
                  <a:srgbClr val="FFFFFF"/>
                </a:solidFill>
                <a:uFillTx/>
                <a:latin typeface="Arial"/>
              </a:defRPr>
            </a:lvl1pPr>
          </a:lstStyle>
          <a:p>
            <a:pPr lvl="0"/>
            <a:r>
              <a:rPr lang="en-GB"/>
              <a:t>Section divider heading 24pt</a:t>
            </a:r>
          </a:p>
        </p:txBody>
      </p:sp>
      <p:sp>
        <p:nvSpPr>
          <p:cNvPr id="3" name="Text Placeholder 2">
            <a:extLst>
              <a:ext uri="{FF2B5EF4-FFF2-40B4-BE49-F238E27FC236}">
                <a16:creationId xmlns:a16="http://schemas.microsoft.com/office/drawing/2014/main" id="{8709873C-202D-BE2C-6968-C93754818CC4}"/>
              </a:ext>
            </a:extLst>
          </p:cNvPr>
          <p:cNvSpPr txBox="1">
            <a:spLocks noGrp="1"/>
          </p:cNvSpPr>
          <p:nvPr>
            <p:ph type="body" sz="quarter" idx="4294967295"/>
          </p:nvPr>
        </p:nvSpPr>
        <p:spPr>
          <a:xfrm>
            <a:off x="360365" y="2564672"/>
            <a:ext cx="976314" cy="411159"/>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200"/>
              </a:spcBef>
              <a:spcAft>
                <a:spcPts val="0"/>
              </a:spcAft>
              <a:buNone/>
              <a:tabLst/>
              <a:defRPr lang="en-GB" sz="2400" b="1" i="0" u="none" strike="noStrike" cap="none" spc="0" baseline="0">
                <a:solidFill>
                  <a:srgbClr val="FFFFFF"/>
                </a:solidFill>
                <a:uFillTx/>
                <a:latin typeface="Arial"/>
              </a:defRPr>
            </a:lvl1pPr>
          </a:lstStyle>
          <a:p>
            <a:pPr lvl="0"/>
            <a:r>
              <a:rPr lang="en-GB"/>
              <a:t>No.</a:t>
            </a:r>
          </a:p>
        </p:txBody>
      </p:sp>
      <p:sp>
        <p:nvSpPr>
          <p:cNvPr id="4" name="Slide Number Placeholder 5">
            <a:extLst>
              <a:ext uri="{FF2B5EF4-FFF2-40B4-BE49-F238E27FC236}">
                <a16:creationId xmlns:a16="http://schemas.microsoft.com/office/drawing/2014/main" id="{4C75D2F9-6905-2CE9-89EB-1EE0E4D45AC7}"/>
              </a:ext>
            </a:extLst>
          </p:cNvPr>
          <p:cNvSpPr txBox="1">
            <a:spLocks noGrp="1"/>
          </p:cNvSpPr>
          <p:nvPr>
            <p:ph type="sldNum" sz="quarter" idx="8"/>
          </p:nvPr>
        </p:nvSpPr>
        <p:spPr/>
        <p:txBody>
          <a:bodyPr/>
          <a:lstStyle>
            <a:lvl1pPr>
              <a:defRPr>
                <a:solidFill>
                  <a:srgbClr val="FFFFFF"/>
                </a:solidFill>
              </a:defRPr>
            </a:lvl1pPr>
          </a:lstStyle>
          <a:p>
            <a:pPr lvl="0"/>
            <a:fld id="{46C25A5E-7703-49B1-B0CB-7E7B71FEE86E}" type="slidenum">
              <a:t>‹#›</a:t>
            </a:fld>
            <a:endParaRPr lang="en-GB"/>
          </a:p>
        </p:txBody>
      </p:sp>
      <p:sp>
        <p:nvSpPr>
          <p:cNvPr id="5" name="Text Placeholder 17">
            <a:extLst>
              <a:ext uri="{FF2B5EF4-FFF2-40B4-BE49-F238E27FC236}">
                <a16:creationId xmlns:a16="http://schemas.microsoft.com/office/drawing/2014/main" id="{3695F6DC-4B56-0C52-F7AD-2B5CD768C058}"/>
              </a:ext>
            </a:extLst>
          </p:cNvPr>
          <p:cNvSpPr txBox="1">
            <a:spLocks noGrp="1"/>
          </p:cNvSpPr>
          <p:nvPr>
            <p:ph type="body" sz="quarter" idx="4294967295"/>
          </p:nvPr>
        </p:nvSpPr>
        <p:spPr>
          <a:xfrm>
            <a:off x="354009" y="6399208"/>
            <a:ext cx="5741983" cy="182559"/>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1200"/>
              </a:spcBef>
              <a:spcAft>
                <a:spcPts val="0"/>
              </a:spcAft>
              <a:buNone/>
              <a:tabLst/>
              <a:defRPr lang="en-GB" sz="800" b="0" i="0" u="none" strike="noStrike" cap="none" spc="0" baseline="0">
                <a:solidFill>
                  <a:srgbClr val="FFFFFF"/>
                </a:solidFill>
                <a:uFillTx/>
                <a:latin typeface="Arial"/>
              </a:defRPr>
            </a:lvl1pPr>
          </a:lstStyle>
          <a:p>
            <a:pPr lvl="0"/>
            <a:r>
              <a:rPr lang="en-GB"/>
              <a:t>Click to add footer text</a:t>
            </a:r>
          </a:p>
        </p:txBody>
      </p:sp>
      <p:sp>
        <p:nvSpPr>
          <p:cNvPr id="6" name="Text Placeholder 2">
            <a:extLst>
              <a:ext uri="{FF2B5EF4-FFF2-40B4-BE49-F238E27FC236}">
                <a16:creationId xmlns:a16="http://schemas.microsoft.com/office/drawing/2014/main" id="{099484F9-9A0C-8F97-A1C2-42D004F82DB2}"/>
              </a:ext>
            </a:extLst>
          </p:cNvPr>
          <p:cNvSpPr txBox="1">
            <a:spLocks noGrp="1"/>
          </p:cNvSpPr>
          <p:nvPr>
            <p:ph type="body" sz="quarter" idx="4294967295"/>
          </p:nvPr>
        </p:nvSpPr>
        <p:spPr>
          <a:xfrm>
            <a:off x="361946" y="3476621"/>
            <a:ext cx="11468103" cy="447671"/>
          </a:xfrm>
          <a:prstGeom prst="rect">
            <a:avLst/>
          </a:prstGeom>
          <a:noFill/>
          <a:ln>
            <a:noFill/>
          </a:ln>
        </p:spPr>
        <p:txBody>
          <a:bodyPr vert="horz" wrap="square" lIns="91440" tIns="45720" rIns="91440" bIns="45720" anchor="t" anchorCtr="0" compatLnSpc="1">
            <a:noAutofit/>
          </a:bodyPr>
          <a:lstStyle>
            <a:lvl1pPr marL="0" marR="0" lvl="1" indent="0" fontAlgn="auto">
              <a:lnSpc>
                <a:spcPct val="100000"/>
              </a:lnSpc>
              <a:spcBef>
                <a:spcPts val="1200"/>
              </a:spcBef>
              <a:spcAft>
                <a:spcPts val="0"/>
              </a:spcAft>
              <a:buNone/>
              <a:tabLst/>
              <a:defRPr lang="en-GB" sz="2200" b="0" i="0" u="none" strike="noStrike" cap="none" spc="0" baseline="0">
                <a:solidFill>
                  <a:srgbClr val="FFFFFF"/>
                </a:solidFill>
                <a:uFillTx/>
                <a:latin typeface="Arial"/>
              </a:defRPr>
            </a:lvl1pPr>
            <a:lvl2pPr marL="0" marR="0" lvl="0" indent="0" fontAlgn="auto">
              <a:lnSpc>
                <a:spcPct val="100000"/>
              </a:lnSpc>
              <a:spcBef>
                <a:spcPts val="600"/>
              </a:spcBef>
              <a:spcAft>
                <a:spcPts val="0"/>
              </a:spcAft>
              <a:buNone/>
              <a:tabLst/>
              <a:defRPr lang="en-GB" sz="2200" b="0" i="0" u="none" strike="noStrike" cap="none" spc="0" baseline="0">
                <a:solidFill>
                  <a:srgbClr val="FFFFFF"/>
                </a:solidFill>
                <a:uFillTx/>
                <a:latin typeface="Arial"/>
              </a:defRPr>
            </a:lvl2pPr>
          </a:lstStyle>
          <a:p>
            <a:pPr lvl="1"/>
            <a:r>
              <a:rPr lang="en-GB"/>
              <a:t>Section divider sub-heading 22pt</a:t>
            </a:r>
          </a:p>
          <a:p>
            <a:pPr lvl="0"/>
            <a:endParaRPr lang="en-GB"/>
          </a:p>
        </p:txBody>
      </p:sp>
    </p:spTree>
    <p:extLst>
      <p:ext uri="{BB962C8B-B14F-4D97-AF65-F5344CB8AC3E}">
        <p14:creationId xmlns:p14="http://schemas.microsoft.com/office/powerpoint/2010/main" val="1352892554"/>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lternative slide 4">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id="{C137A978-5F1B-5214-E58B-8363468076CA}"/>
              </a:ext>
            </a:extLst>
          </p:cNvPr>
          <p:cNvCxnSpPr/>
          <p:nvPr/>
        </p:nvCxnSpPr>
        <p:spPr>
          <a:xfrm>
            <a:off x="0" y="896669"/>
            <a:ext cx="12191996" cy="0"/>
          </a:xfrm>
          <a:prstGeom prst="straightConnector1">
            <a:avLst/>
          </a:prstGeom>
          <a:noFill/>
          <a:ln w="19046" cap="flat">
            <a:solidFill>
              <a:srgbClr val="51C8E8"/>
            </a:solidFill>
            <a:prstDash val="solid"/>
            <a:miter/>
          </a:ln>
        </p:spPr>
      </p:cxnSp>
      <p:pic>
        <p:nvPicPr>
          <p:cNvPr id="3" name="Picture 7">
            <a:extLst>
              <a:ext uri="{FF2B5EF4-FFF2-40B4-BE49-F238E27FC236}">
                <a16:creationId xmlns:a16="http://schemas.microsoft.com/office/drawing/2014/main" id="{AC73BC41-606C-0958-079C-0E8071F76823}"/>
              </a:ext>
            </a:extLst>
          </p:cNvPr>
          <p:cNvPicPr>
            <a:picLocks noChangeAspect="1"/>
          </p:cNvPicPr>
          <p:nvPr/>
        </p:nvPicPr>
        <p:blipFill>
          <a:blip r:embed="rId2"/>
          <a:srcRect/>
          <a:stretch>
            <a:fillRect/>
          </a:stretch>
        </p:blipFill>
        <p:spPr>
          <a:xfrm>
            <a:off x="7462162" y="3136968"/>
            <a:ext cx="4743212" cy="3180831"/>
          </a:xfrm>
          <a:prstGeom prst="rect">
            <a:avLst/>
          </a:prstGeom>
          <a:noFill/>
          <a:ln cap="flat">
            <a:noFill/>
          </a:ln>
        </p:spPr>
      </p:pic>
      <p:pic>
        <p:nvPicPr>
          <p:cNvPr id="4" name="Picture 8">
            <a:extLst>
              <a:ext uri="{FF2B5EF4-FFF2-40B4-BE49-F238E27FC236}">
                <a16:creationId xmlns:a16="http://schemas.microsoft.com/office/drawing/2014/main" id="{8AE00BA1-3D5F-7BD3-2F99-CFD61C9D14CD}"/>
              </a:ext>
            </a:extLst>
          </p:cNvPr>
          <p:cNvPicPr>
            <a:picLocks noChangeAspect="1"/>
          </p:cNvPicPr>
          <p:nvPr/>
        </p:nvPicPr>
        <p:blipFill>
          <a:blip r:embed="rId3"/>
          <a:srcRect/>
          <a:stretch>
            <a:fillRect/>
          </a:stretch>
        </p:blipFill>
        <p:spPr>
          <a:xfrm>
            <a:off x="7462162" y="-3557"/>
            <a:ext cx="4738548" cy="3140387"/>
          </a:xfrm>
          <a:prstGeom prst="rect">
            <a:avLst/>
          </a:prstGeom>
          <a:noFill/>
          <a:ln cap="flat">
            <a:noFill/>
          </a:ln>
        </p:spPr>
      </p:pic>
      <p:cxnSp>
        <p:nvCxnSpPr>
          <p:cNvPr id="5" name="Straight Connector 5">
            <a:extLst>
              <a:ext uri="{FF2B5EF4-FFF2-40B4-BE49-F238E27FC236}">
                <a16:creationId xmlns:a16="http://schemas.microsoft.com/office/drawing/2014/main" id="{6CCD8538-0371-CE82-167D-1140924515E6}"/>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6" name="Text Placeholder 7">
            <a:extLst>
              <a:ext uri="{FF2B5EF4-FFF2-40B4-BE49-F238E27FC236}">
                <a16:creationId xmlns:a16="http://schemas.microsoft.com/office/drawing/2014/main" id="{BF94B4D8-EAAD-3030-825C-90B603D28A84}"/>
              </a:ext>
            </a:extLst>
          </p:cNvPr>
          <p:cNvSpPr txBox="1">
            <a:spLocks noGrp="1"/>
          </p:cNvSpPr>
          <p:nvPr>
            <p:ph type="body" sz="quarter" idx="4294967295"/>
          </p:nvPr>
        </p:nvSpPr>
        <p:spPr>
          <a:xfrm>
            <a:off x="365275" y="1205929"/>
            <a:ext cx="6560463" cy="4755401"/>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Aft>
                <a:spcPts val="600"/>
              </a:spcAft>
              <a:buNone/>
              <a:tabLst/>
              <a:defRPr lang="en-GB" b="0" i="0" u="none" strike="noStrike" cap="none" spc="0" baseline="0">
                <a:solidFill>
                  <a:srgbClr val="323E40"/>
                </a:solidFill>
                <a:uFillTx/>
                <a:latin typeface="Arial"/>
              </a:defRPr>
            </a:lvl1pPr>
          </a:lstStyle>
          <a:p>
            <a:pPr lvl="0"/>
            <a:endParaRPr lang="en-GB"/>
          </a:p>
        </p:txBody>
      </p:sp>
      <p:sp>
        <p:nvSpPr>
          <p:cNvPr id="7" name="Title 1">
            <a:extLst>
              <a:ext uri="{FF2B5EF4-FFF2-40B4-BE49-F238E27FC236}">
                <a16:creationId xmlns:a16="http://schemas.microsoft.com/office/drawing/2014/main" id="{F6EC7649-AA47-9470-DF2D-A4355B18D954}"/>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sp>
        <p:nvSpPr>
          <p:cNvPr id="8" name="Slide Number Placeholder 5">
            <a:extLst>
              <a:ext uri="{FF2B5EF4-FFF2-40B4-BE49-F238E27FC236}">
                <a16:creationId xmlns:a16="http://schemas.microsoft.com/office/drawing/2014/main" id="{A772903D-08F1-BDDD-C18A-912C9D93F5F6}"/>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5D58C0-C16E-47BD-97A6-6571E3889115}" type="slidenum">
              <a:t>‹#›</a:t>
            </a:fld>
            <a:endParaRPr lang="en-GB" sz="11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715810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1234CA-19A8-E343-6172-DEC623B6D3B0}"/>
              </a:ext>
            </a:extLst>
          </p:cNvPr>
          <p:cNvSpPr/>
          <p:nvPr/>
        </p:nvSpPr>
        <p:spPr>
          <a:xfrm>
            <a:off x="-5340" y="-27322"/>
            <a:ext cx="12205575" cy="6346548"/>
          </a:xfrm>
          <a:prstGeom prst="rect">
            <a:avLst/>
          </a:prstGeom>
          <a:solidFill>
            <a:srgbClr val="323E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3" name="Title 1">
            <a:extLst>
              <a:ext uri="{FF2B5EF4-FFF2-40B4-BE49-F238E27FC236}">
                <a16:creationId xmlns:a16="http://schemas.microsoft.com/office/drawing/2014/main" id="{5610F767-7A8A-3B9B-6A39-1AB60EC81ABD}"/>
              </a:ext>
            </a:extLst>
          </p:cNvPr>
          <p:cNvSpPr txBox="1">
            <a:spLocks noGrp="1"/>
          </p:cNvSpPr>
          <p:nvPr>
            <p:ph type="title"/>
          </p:nvPr>
        </p:nvSpPr>
        <p:spPr>
          <a:xfrm>
            <a:off x="846807" y="1624449"/>
            <a:ext cx="10515600" cy="2871014"/>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GB" b="1" i="0" u="none" strike="noStrike" cap="none" spc="0" baseline="0">
                <a:solidFill>
                  <a:srgbClr val="51C8E8"/>
                </a:solidFill>
                <a:uFillTx/>
                <a:latin typeface="Arial" pitchFamily="34"/>
                <a:cs typeface="Arial" pitchFamily="34"/>
              </a:defRPr>
            </a:lvl1pPr>
          </a:lstStyle>
          <a:p>
            <a:pPr lvl="0"/>
            <a:r>
              <a:rPr lang="en-GB"/>
              <a:t>“Lorem Ipsum is simply dummy text of the printing and typesetting industry. Lorem Ipsum has been the industry's standard dummy text ever since the”</a:t>
            </a:r>
            <a:br>
              <a:rPr lang="en-GB"/>
            </a:br>
            <a:endParaRPr lang="en-GB"/>
          </a:p>
        </p:txBody>
      </p:sp>
      <p:cxnSp>
        <p:nvCxnSpPr>
          <p:cNvPr id="4" name="Straight Connector 5">
            <a:extLst>
              <a:ext uri="{FF2B5EF4-FFF2-40B4-BE49-F238E27FC236}">
                <a16:creationId xmlns:a16="http://schemas.microsoft.com/office/drawing/2014/main" id="{940A337A-B8FB-5CE5-0FF4-1966562C2018}"/>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5" name="Slide Number Placeholder 5">
            <a:extLst>
              <a:ext uri="{FF2B5EF4-FFF2-40B4-BE49-F238E27FC236}">
                <a16:creationId xmlns:a16="http://schemas.microsoft.com/office/drawing/2014/main" id="{E800CCD7-4398-F31C-4684-EDFEC194D964}"/>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D3F14E-5EC7-4710-8A2E-C02BC8D63A0F}" type="slidenum">
              <a:t>‹#›</a:t>
            </a:fld>
            <a:endParaRPr lang="en-GB" sz="11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522225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9A9937-FEB6-A690-F557-070B12317D83}"/>
              </a:ext>
            </a:extLst>
          </p:cNvPr>
          <p:cNvSpPr/>
          <p:nvPr/>
        </p:nvSpPr>
        <p:spPr>
          <a:xfrm>
            <a:off x="400909" y="365065"/>
            <a:ext cx="2391713" cy="584740"/>
          </a:xfrm>
          <a:prstGeom prst="rect">
            <a:avLst/>
          </a:prstGeom>
          <a:solidFill>
            <a:srgbClr val="51C8E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3" name="Text Placeholder 19">
            <a:extLst>
              <a:ext uri="{FF2B5EF4-FFF2-40B4-BE49-F238E27FC236}">
                <a16:creationId xmlns:a16="http://schemas.microsoft.com/office/drawing/2014/main" id="{82987F3C-403F-05B1-FC8C-E2077AB77889}"/>
              </a:ext>
            </a:extLst>
          </p:cNvPr>
          <p:cNvSpPr txBox="1">
            <a:spLocks noGrp="1"/>
          </p:cNvSpPr>
          <p:nvPr>
            <p:ph type="body" sz="quarter" idx="4294967295"/>
          </p:nvPr>
        </p:nvSpPr>
        <p:spPr>
          <a:xfrm>
            <a:off x="2264749" y="1379646"/>
            <a:ext cx="9493245" cy="34999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2000" b="1" i="0" u="none" strike="noStrike" cap="none" spc="0" baseline="0">
                <a:solidFill>
                  <a:srgbClr val="323E48"/>
                </a:solidFill>
                <a:uFillTx/>
                <a:latin typeface="Arial"/>
              </a:defRPr>
            </a:lvl1pPr>
          </a:lstStyle>
          <a:p>
            <a:pPr lvl="0"/>
            <a:endParaRPr lang="en-GB"/>
          </a:p>
        </p:txBody>
      </p:sp>
      <p:sp>
        <p:nvSpPr>
          <p:cNvPr id="4" name="Text Placeholder 19">
            <a:extLst>
              <a:ext uri="{FF2B5EF4-FFF2-40B4-BE49-F238E27FC236}">
                <a16:creationId xmlns:a16="http://schemas.microsoft.com/office/drawing/2014/main" id="{1724A755-3189-CC44-5F39-C77F96D6F052}"/>
              </a:ext>
            </a:extLst>
          </p:cNvPr>
          <p:cNvSpPr txBox="1">
            <a:spLocks noGrp="1"/>
          </p:cNvSpPr>
          <p:nvPr>
            <p:ph type="body" sz="quarter" idx="4294967295"/>
          </p:nvPr>
        </p:nvSpPr>
        <p:spPr>
          <a:xfrm>
            <a:off x="2264749" y="2209903"/>
            <a:ext cx="9493245" cy="34999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2000" b="1" i="0" u="none" strike="noStrike" cap="none" spc="0" baseline="0">
                <a:solidFill>
                  <a:srgbClr val="323E48"/>
                </a:solidFill>
                <a:uFillTx/>
                <a:latin typeface="Arial"/>
              </a:defRPr>
            </a:lvl1pPr>
          </a:lstStyle>
          <a:p>
            <a:pPr lvl="0"/>
            <a:endParaRPr lang="en-GB"/>
          </a:p>
        </p:txBody>
      </p:sp>
      <p:sp>
        <p:nvSpPr>
          <p:cNvPr id="5" name="Text Placeholder 19">
            <a:extLst>
              <a:ext uri="{FF2B5EF4-FFF2-40B4-BE49-F238E27FC236}">
                <a16:creationId xmlns:a16="http://schemas.microsoft.com/office/drawing/2014/main" id="{EBA4A77B-5D29-BE05-BF9B-BAA1B42275BA}"/>
              </a:ext>
            </a:extLst>
          </p:cNvPr>
          <p:cNvSpPr txBox="1">
            <a:spLocks noGrp="1"/>
          </p:cNvSpPr>
          <p:nvPr>
            <p:ph type="body" sz="quarter" idx="4294967295"/>
          </p:nvPr>
        </p:nvSpPr>
        <p:spPr>
          <a:xfrm>
            <a:off x="2264749" y="3033997"/>
            <a:ext cx="9493245" cy="34999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2000" b="1" i="0" u="none" strike="noStrike" cap="none" spc="0" baseline="0">
                <a:solidFill>
                  <a:srgbClr val="323E48"/>
                </a:solidFill>
                <a:uFillTx/>
                <a:latin typeface="Arial"/>
              </a:defRPr>
            </a:lvl1pPr>
          </a:lstStyle>
          <a:p>
            <a:pPr lvl="0"/>
            <a:endParaRPr lang="en-GB"/>
          </a:p>
        </p:txBody>
      </p:sp>
      <p:sp>
        <p:nvSpPr>
          <p:cNvPr id="6" name="Text Placeholder 19">
            <a:extLst>
              <a:ext uri="{FF2B5EF4-FFF2-40B4-BE49-F238E27FC236}">
                <a16:creationId xmlns:a16="http://schemas.microsoft.com/office/drawing/2014/main" id="{AD198611-8840-68A3-97CF-5218F361DE5E}"/>
              </a:ext>
            </a:extLst>
          </p:cNvPr>
          <p:cNvSpPr txBox="1">
            <a:spLocks noGrp="1"/>
          </p:cNvSpPr>
          <p:nvPr>
            <p:ph type="body" sz="quarter" idx="4294967295"/>
          </p:nvPr>
        </p:nvSpPr>
        <p:spPr>
          <a:xfrm>
            <a:off x="2264749" y="3858082"/>
            <a:ext cx="9493245" cy="34999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2000" b="1" i="0" u="none" strike="noStrike" cap="none" spc="0" baseline="0">
                <a:solidFill>
                  <a:srgbClr val="323E48"/>
                </a:solidFill>
                <a:uFillTx/>
                <a:latin typeface="Arial"/>
              </a:defRPr>
            </a:lvl1pPr>
          </a:lstStyle>
          <a:p>
            <a:pPr lvl="0"/>
            <a:endParaRPr lang="en-GB"/>
          </a:p>
        </p:txBody>
      </p:sp>
      <p:sp>
        <p:nvSpPr>
          <p:cNvPr id="7" name="Rectangle 24">
            <a:extLst>
              <a:ext uri="{FF2B5EF4-FFF2-40B4-BE49-F238E27FC236}">
                <a16:creationId xmlns:a16="http://schemas.microsoft.com/office/drawing/2014/main" id="{56334B11-85EF-A8D5-55F7-3948F0D121CD}"/>
              </a:ext>
            </a:extLst>
          </p:cNvPr>
          <p:cNvSpPr/>
          <p:nvPr/>
        </p:nvSpPr>
        <p:spPr>
          <a:xfrm>
            <a:off x="527462" y="495092"/>
            <a:ext cx="2059219" cy="324694"/>
          </a:xfrm>
          <a:prstGeom prst="rect">
            <a:avLst/>
          </a:prstGeom>
          <a:noFill/>
          <a:ln cap="flat">
            <a:noFill/>
            <a:prstDash val="solid"/>
          </a:ln>
        </p:spPr>
        <p:txBody>
          <a:bodyPr vert="horz" wrap="square" lIns="71999" tIns="0" rIns="0" bIns="0" anchor="ctr" anchorCtr="0" compatLnSpc="1">
            <a:noAutofit/>
          </a:bodyPr>
          <a:lstStyle/>
          <a:p>
            <a:pPr marL="0" marR="0" lvl="0" indent="0" algn="l" defTabSz="577845" rtl="0" fontAlgn="auto" hangingPunct="1">
              <a:lnSpc>
                <a:spcPct val="100000"/>
              </a:lnSpc>
              <a:spcBef>
                <a:spcPts val="0"/>
              </a:spcBef>
              <a:spcAft>
                <a:spcPts val="150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Arial" pitchFamily="34"/>
                <a:cs typeface="Arial" pitchFamily="34"/>
              </a:rPr>
              <a:t>AGENDA</a:t>
            </a:r>
          </a:p>
        </p:txBody>
      </p:sp>
      <p:cxnSp>
        <p:nvCxnSpPr>
          <p:cNvPr id="8" name="Straight Connector 15">
            <a:extLst>
              <a:ext uri="{FF2B5EF4-FFF2-40B4-BE49-F238E27FC236}">
                <a16:creationId xmlns:a16="http://schemas.microsoft.com/office/drawing/2014/main" id="{8B827234-867E-69B9-021C-AAED4A492552}"/>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9" name="Text Placeholder 19">
            <a:extLst>
              <a:ext uri="{FF2B5EF4-FFF2-40B4-BE49-F238E27FC236}">
                <a16:creationId xmlns:a16="http://schemas.microsoft.com/office/drawing/2014/main" id="{338A6D4F-0A8D-5DAC-B6F4-43819300D5E2}"/>
              </a:ext>
            </a:extLst>
          </p:cNvPr>
          <p:cNvSpPr txBox="1">
            <a:spLocks noGrp="1"/>
          </p:cNvSpPr>
          <p:nvPr>
            <p:ph type="body" sz="quarter" idx="4294967295"/>
          </p:nvPr>
        </p:nvSpPr>
        <p:spPr>
          <a:xfrm>
            <a:off x="2264749" y="4682166"/>
            <a:ext cx="9493245" cy="34999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2000" b="1" i="0" u="none" strike="noStrike" cap="none" spc="0" baseline="0">
                <a:solidFill>
                  <a:srgbClr val="323E48"/>
                </a:solidFill>
                <a:uFillTx/>
                <a:latin typeface="Arial"/>
              </a:defRPr>
            </a:lvl1pPr>
          </a:lstStyle>
          <a:p>
            <a:pPr lvl="0"/>
            <a:endParaRPr lang="en-GB"/>
          </a:p>
        </p:txBody>
      </p:sp>
      <p:sp>
        <p:nvSpPr>
          <p:cNvPr id="10" name="Text Placeholder 19">
            <a:extLst>
              <a:ext uri="{FF2B5EF4-FFF2-40B4-BE49-F238E27FC236}">
                <a16:creationId xmlns:a16="http://schemas.microsoft.com/office/drawing/2014/main" id="{84442DF0-3EA3-6C6A-986D-D61B8EA80C90}"/>
              </a:ext>
            </a:extLst>
          </p:cNvPr>
          <p:cNvSpPr txBox="1">
            <a:spLocks noGrp="1"/>
          </p:cNvSpPr>
          <p:nvPr>
            <p:ph type="body" sz="quarter" idx="4294967295"/>
          </p:nvPr>
        </p:nvSpPr>
        <p:spPr>
          <a:xfrm>
            <a:off x="2264749" y="5506260"/>
            <a:ext cx="9493245" cy="34999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2000" b="1" i="0" u="none" strike="noStrike" cap="none" spc="0" baseline="0">
                <a:solidFill>
                  <a:srgbClr val="323E48"/>
                </a:solidFill>
                <a:uFillTx/>
                <a:latin typeface="Arial"/>
              </a:defRPr>
            </a:lvl1pPr>
          </a:lstStyle>
          <a:p>
            <a:pPr lvl="0"/>
            <a:endParaRPr lang="en-GB"/>
          </a:p>
        </p:txBody>
      </p:sp>
      <p:sp>
        <p:nvSpPr>
          <p:cNvPr id="11" name="Slide Number Placeholder 5">
            <a:extLst>
              <a:ext uri="{FF2B5EF4-FFF2-40B4-BE49-F238E27FC236}">
                <a16:creationId xmlns:a16="http://schemas.microsoft.com/office/drawing/2014/main" id="{B8588BAA-FCB3-E6A6-DB31-952CCD14C8F4}"/>
              </a:ext>
            </a:extLst>
          </p:cNvPr>
          <p:cNvSpPr txBox="1"/>
          <p:nvPr/>
        </p:nvSpPr>
        <p:spPr>
          <a:xfrm>
            <a:off x="11608701" y="6523823"/>
            <a:ext cx="583304"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9E3575-B9A0-4CB0-83FA-B9D1DA7BAB2D}" type="slidenum">
              <a:t>‹#›</a:t>
            </a:fld>
            <a:endParaRPr lang="en-GB" sz="11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0641921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4" descr="A picture containing food, dish, pizza, different&#10;&#10;Description automatically generated">
            <a:extLst>
              <a:ext uri="{FF2B5EF4-FFF2-40B4-BE49-F238E27FC236}">
                <a16:creationId xmlns:a16="http://schemas.microsoft.com/office/drawing/2014/main" id="{20B43400-20E4-F50C-27A2-1864E9DB4C4A}"/>
              </a:ext>
            </a:extLst>
          </p:cNvPr>
          <p:cNvPicPr>
            <a:picLocks noChangeAspect="1"/>
          </p:cNvPicPr>
          <p:nvPr/>
        </p:nvPicPr>
        <p:blipFill>
          <a:blip r:embed="rId2"/>
          <a:srcRect/>
          <a:stretch>
            <a:fillRect/>
          </a:stretch>
        </p:blipFill>
        <p:spPr>
          <a:xfrm>
            <a:off x="9122319" y="-6391"/>
            <a:ext cx="3082332" cy="3459604"/>
          </a:xfrm>
          <a:prstGeom prst="rect">
            <a:avLst/>
          </a:prstGeom>
          <a:noFill/>
          <a:ln cap="flat">
            <a:noFill/>
          </a:ln>
        </p:spPr>
      </p:pic>
      <p:pic>
        <p:nvPicPr>
          <p:cNvPr id="3" name="Picture 5" descr="A picture containing food, ground, floor, plate&#10;&#10;Description automatically generated">
            <a:extLst>
              <a:ext uri="{FF2B5EF4-FFF2-40B4-BE49-F238E27FC236}">
                <a16:creationId xmlns:a16="http://schemas.microsoft.com/office/drawing/2014/main" id="{4742DF64-18B1-E7A0-65BF-01AC49CE3944}"/>
              </a:ext>
            </a:extLst>
          </p:cNvPr>
          <p:cNvPicPr>
            <a:picLocks noChangeAspect="1"/>
          </p:cNvPicPr>
          <p:nvPr/>
        </p:nvPicPr>
        <p:blipFill>
          <a:blip r:embed="rId3"/>
          <a:srcRect/>
          <a:stretch>
            <a:fillRect/>
          </a:stretch>
        </p:blipFill>
        <p:spPr>
          <a:xfrm>
            <a:off x="6037069" y="-3172"/>
            <a:ext cx="3090580" cy="3485985"/>
          </a:xfrm>
          <a:prstGeom prst="rect">
            <a:avLst/>
          </a:prstGeom>
          <a:noFill/>
          <a:ln cap="flat">
            <a:noFill/>
          </a:ln>
        </p:spPr>
      </p:pic>
      <p:pic>
        <p:nvPicPr>
          <p:cNvPr id="4" name="Picture 6">
            <a:extLst>
              <a:ext uri="{FF2B5EF4-FFF2-40B4-BE49-F238E27FC236}">
                <a16:creationId xmlns:a16="http://schemas.microsoft.com/office/drawing/2014/main" id="{773AD348-9128-F9D3-5F4E-524F0EF4CCC4}"/>
              </a:ext>
            </a:extLst>
          </p:cNvPr>
          <p:cNvPicPr>
            <a:picLocks noChangeAspect="1"/>
          </p:cNvPicPr>
          <p:nvPr/>
        </p:nvPicPr>
        <p:blipFill>
          <a:blip r:embed="rId4"/>
          <a:srcRect/>
          <a:stretch>
            <a:fillRect/>
          </a:stretch>
        </p:blipFill>
        <p:spPr>
          <a:xfrm>
            <a:off x="-9491" y="0"/>
            <a:ext cx="3082332" cy="3459604"/>
          </a:xfrm>
          <a:prstGeom prst="rect">
            <a:avLst/>
          </a:prstGeom>
          <a:noFill/>
          <a:ln cap="flat">
            <a:noFill/>
          </a:ln>
        </p:spPr>
      </p:pic>
      <p:pic>
        <p:nvPicPr>
          <p:cNvPr id="5" name="Picture 7" descr="A picture containing food, plate, table, indoor&#10;&#10;Description automatically generated">
            <a:extLst>
              <a:ext uri="{FF2B5EF4-FFF2-40B4-BE49-F238E27FC236}">
                <a16:creationId xmlns:a16="http://schemas.microsoft.com/office/drawing/2014/main" id="{958C7F04-ED58-2D63-3799-702A6179347A}"/>
              </a:ext>
            </a:extLst>
          </p:cNvPr>
          <p:cNvPicPr>
            <a:picLocks noChangeAspect="1"/>
          </p:cNvPicPr>
          <p:nvPr/>
        </p:nvPicPr>
        <p:blipFill>
          <a:blip r:embed="rId5"/>
          <a:srcRect/>
          <a:stretch>
            <a:fillRect/>
          </a:stretch>
        </p:blipFill>
        <p:spPr>
          <a:xfrm>
            <a:off x="2939192" y="-3465"/>
            <a:ext cx="3097767" cy="3459897"/>
          </a:xfrm>
          <a:prstGeom prst="rect">
            <a:avLst/>
          </a:prstGeom>
          <a:noFill/>
          <a:ln cap="flat">
            <a:noFill/>
          </a:ln>
        </p:spPr>
      </p:pic>
      <p:sp>
        <p:nvSpPr>
          <p:cNvPr id="6" name="Rectangle 3">
            <a:extLst>
              <a:ext uri="{FF2B5EF4-FFF2-40B4-BE49-F238E27FC236}">
                <a16:creationId xmlns:a16="http://schemas.microsoft.com/office/drawing/2014/main" id="{BF4F34C0-2368-C8BE-BCD0-A8EEA4D60F68}"/>
              </a:ext>
            </a:extLst>
          </p:cNvPr>
          <p:cNvSpPr/>
          <p:nvPr/>
        </p:nvSpPr>
        <p:spPr>
          <a:xfrm>
            <a:off x="-6227" y="3552206"/>
            <a:ext cx="12204734" cy="2766041"/>
          </a:xfrm>
          <a:prstGeom prst="rect">
            <a:avLst/>
          </a:prstGeom>
          <a:solidFill>
            <a:srgbClr val="323E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96BBFEBD-381D-203B-03E7-E6AE6A904C4F}"/>
              </a:ext>
            </a:extLst>
          </p:cNvPr>
          <p:cNvSpPr txBox="1">
            <a:spLocks noGrp="1"/>
          </p:cNvSpPr>
          <p:nvPr>
            <p:ph type="title"/>
          </p:nvPr>
        </p:nvSpPr>
        <p:spPr>
          <a:xfrm>
            <a:off x="245205" y="4207767"/>
            <a:ext cx="10515600" cy="837983"/>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GB" sz="3600" b="1" i="0" u="none" strike="noStrike" cap="none" spc="0" baseline="0">
                <a:solidFill>
                  <a:srgbClr val="FFFFFF"/>
                </a:solidFill>
                <a:uFillTx/>
                <a:latin typeface="Arial" pitchFamily="34"/>
                <a:cs typeface="Arial" pitchFamily="34"/>
              </a:defRPr>
            </a:lvl1pPr>
          </a:lstStyle>
          <a:p>
            <a:pPr lvl="0"/>
            <a:endParaRPr lang="en-GB"/>
          </a:p>
        </p:txBody>
      </p:sp>
      <p:sp>
        <p:nvSpPr>
          <p:cNvPr id="8" name="Text Placeholder 7">
            <a:extLst>
              <a:ext uri="{FF2B5EF4-FFF2-40B4-BE49-F238E27FC236}">
                <a16:creationId xmlns:a16="http://schemas.microsoft.com/office/drawing/2014/main" id="{64E3F487-7393-4BBC-856B-2CFDF11B51CC}"/>
              </a:ext>
            </a:extLst>
          </p:cNvPr>
          <p:cNvSpPr txBox="1">
            <a:spLocks noGrp="1"/>
          </p:cNvSpPr>
          <p:nvPr>
            <p:ph type="body" sz="quarter" idx="4294967295"/>
          </p:nvPr>
        </p:nvSpPr>
        <p:spPr>
          <a:xfrm>
            <a:off x="245205" y="5230962"/>
            <a:ext cx="7250113" cy="42876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Aft>
                <a:spcPts val="600"/>
              </a:spcAft>
              <a:buNone/>
              <a:tabLst/>
              <a:defRPr lang="en-GB" sz="1800" b="0" i="0" u="none" strike="noStrike" cap="none" spc="0" baseline="0">
                <a:solidFill>
                  <a:srgbClr val="FFFFFF"/>
                </a:solidFill>
                <a:uFillTx/>
                <a:latin typeface="Arial" pitchFamily="34"/>
                <a:cs typeface="Arial" pitchFamily="34"/>
              </a:defRPr>
            </a:lvl1pPr>
          </a:lstStyle>
          <a:p>
            <a:pPr lvl="0"/>
            <a:endParaRPr lang="en-GB"/>
          </a:p>
        </p:txBody>
      </p:sp>
      <p:sp>
        <p:nvSpPr>
          <p:cNvPr id="9" name="Rectangle 11">
            <a:extLst>
              <a:ext uri="{FF2B5EF4-FFF2-40B4-BE49-F238E27FC236}">
                <a16:creationId xmlns:a16="http://schemas.microsoft.com/office/drawing/2014/main" id="{A9DE00C9-50C4-5FD9-EA99-C23978243905}"/>
              </a:ext>
            </a:extLst>
          </p:cNvPr>
          <p:cNvSpPr/>
          <p:nvPr/>
        </p:nvSpPr>
        <p:spPr>
          <a:xfrm>
            <a:off x="-3538" y="3453926"/>
            <a:ext cx="12199065" cy="109709"/>
          </a:xfrm>
          <a:prstGeom prst="rect">
            <a:avLst/>
          </a:prstGeom>
          <a:solidFill>
            <a:srgbClr val="51C8E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422692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lide divi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11843A-3571-7681-CF36-A2A528CB7642}"/>
              </a:ext>
            </a:extLst>
          </p:cNvPr>
          <p:cNvPicPr>
            <a:picLocks noChangeAspect="1"/>
          </p:cNvPicPr>
          <p:nvPr/>
        </p:nvPicPr>
        <p:blipFill>
          <a:blip r:embed="rId2"/>
          <a:srcRect l="-30"/>
          <a:stretch>
            <a:fillRect/>
          </a:stretch>
        </p:blipFill>
        <p:spPr>
          <a:xfrm>
            <a:off x="-10040" y="0"/>
            <a:ext cx="12202037" cy="4166865"/>
          </a:xfrm>
          <a:prstGeom prst="rect">
            <a:avLst/>
          </a:prstGeom>
          <a:noFill/>
          <a:ln cap="flat">
            <a:noFill/>
          </a:ln>
        </p:spPr>
      </p:pic>
      <p:sp>
        <p:nvSpPr>
          <p:cNvPr id="3" name="Rectangle 2">
            <a:extLst>
              <a:ext uri="{FF2B5EF4-FFF2-40B4-BE49-F238E27FC236}">
                <a16:creationId xmlns:a16="http://schemas.microsoft.com/office/drawing/2014/main" id="{0535CA9E-4B64-2333-AF39-ADBBBE4FB18D}"/>
              </a:ext>
            </a:extLst>
          </p:cNvPr>
          <p:cNvSpPr/>
          <p:nvPr/>
        </p:nvSpPr>
        <p:spPr>
          <a:xfrm>
            <a:off x="-6227" y="4098221"/>
            <a:ext cx="12204734" cy="2223199"/>
          </a:xfrm>
          <a:prstGeom prst="rect">
            <a:avLst/>
          </a:prstGeom>
          <a:solidFill>
            <a:srgbClr val="323E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4" name="Rectangle 4">
            <a:extLst>
              <a:ext uri="{FF2B5EF4-FFF2-40B4-BE49-F238E27FC236}">
                <a16:creationId xmlns:a16="http://schemas.microsoft.com/office/drawing/2014/main" id="{ACC8A6AE-C024-4B16-3CE4-8E6FA7624742}"/>
              </a:ext>
            </a:extLst>
          </p:cNvPr>
          <p:cNvSpPr/>
          <p:nvPr/>
        </p:nvSpPr>
        <p:spPr>
          <a:xfrm>
            <a:off x="-3538" y="3991685"/>
            <a:ext cx="12199065" cy="109709"/>
          </a:xfrm>
          <a:prstGeom prst="rect">
            <a:avLst/>
          </a:prstGeom>
          <a:solidFill>
            <a:srgbClr val="51C8E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5" name="Title 1">
            <a:extLst>
              <a:ext uri="{FF2B5EF4-FFF2-40B4-BE49-F238E27FC236}">
                <a16:creationId xmlns:a16="http://schemas.microsoft.com/office/drawing/2014/main" id="{77E09D34-684F-2A4B-5A39-DA49AAE133C0}"/>
              </a:ext>
            </a:extLst>
          </p:cNvPr>
          <p:cNvSpPr txBox="1">
            <a:spLocks noGrp="1"/>
          </p:cNvSpPr>
          <p:nvPr>
            <p:ph type="title"/>
          </p:nvPr>
        </p:nvSpPr>
        <p:spPr>
          <a:xfrm>
            <a:off x="245205" y="4973220"/>
            <a:ext cx="10515600" cy="774432"/>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GB" sz="3600" b="1" i="0" u="none" strike="noStrike" cap="none" spc="0" baseline="0">
                <a:solidFill>
                  <a:srgbClr val="FFFFFF"/>
                </a:solidFill>
                <a:uFillTx/>
                <a:latin typeface="Arial" pitchFamily="34"/>
                <a:cs typeface="Arial" pitchFamily="34"/>
              </a:defRPr>
            </a:lvl1pPr>
          </a:lstStyle>
          <a:p>
            <a:pPr lvl="0"/>
            <a:endParaRPr lang="en-GB"/>
          </a:p>
        </p:txBody>
      </p:sp>
    </p:spTree>
    <p:extLst>
      <p:ext uri="{BB962C8B-B14F-4D97-AF65-F5344CB8AC3E}">
        <p14:creationId xmlns:p14="http://schemas.microsoft.com/office/powerpoint/2010/main" val="42021442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C5AFC5-C430-2715-C868-A1AA04660B67}"/>
              </a:ext>
            </a:extLst>
          </p:cNvPr>
          <p:cNvSpPr/>
          <p:nvPr/>
        </p:nvSpPr>
        <p:spPr>
          <a:xfrm>
            <a:off x="-75950" y="-35561"/>
            <a:ext cx="12273277" cy="6929122"/>
          </a:xfrm>
          <a:prstGeom prst="rect">
            <a:avLst/>
          </a:prstGeom>
          <a:solidFill>
            <a:srgbClr val="323E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pic>
        <p:nvPicPr>
          <p:cNvPr id="3" name="Rectangle 6">
            <a:extLst>
              <a:ext uri="{FF2B5EF4-FFF2-40B4-BE49-F238E27FC236}">
                <a16:creationId xmlns:a16="http://schemas.microsoft.com/office/drawing/2014/main" id="{9820A769-3BBF-58E1-6CB5-6F6BFDEEDB8B}"/>
              </a:ext>
            </a:extLst>
          </p:cNvPr>
          <p:cNvPicPr>
            <a:picLocks noChangeAspect="1"/>
          </p:cNvPicPr>
          <p:nvPr/>
        </p:nvPicPr>
        <p:blipFill>
          <a:blip r:embed="rId2"/>
          <a:srcRect/>
          <a:stretch>
            <a:fillRect/>
          </a:stretch>
        </p:blipFill>
        <p:spPr>
          <a:xfrm>
            <a:off x="4861809" y="2157407"/>
            <a:ext cx="2468377" cy="2543175"/>
          </a:xfrm>
          <a:prstGeom prst="rect">
            <a:avLst/>
          </a:prstGeom>
          <a:noFill/>
          <a:ln cap="flat">
            <a:noFill/>
          </a:ln>
        </p:spPr>
      </p:pic>
    </p:spTree>
    <p:extLst>
      <p:ext uri="{BB962C8B-B14F-4D97-AF65-F5344CB8AC3E}">
        <p14:creationId xmlns:p14="http://schemas.microsoft.com/office/powerpoint/2010/main" val="364826202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id="{20CB176B-A9FA-C7B3-4E5F-264798822E74}"/>
              </a:ext>
            </a:extLst>
          </p:cNvPr>
          <p:cNvCxnSpPr/>
          <p:nvPr/>
        </p:nvCxnSpPr>
        <p:spPr>
          <a:xfrm>
            <a:off x="0" y="896669"/>
            <a:ext cx="12191996" cy="0"/>
          </a:xfrm>
          <a:prstGeom prst="straightConnector1">
            <a:avLst/>
          </a:prstGeom>
          <a:noFill/>
          <a:ln w="19046" cap="flat">
            <a:solidFill>
              <a:srgbClr val="51C8E8"/>
            </a:solidFill>
            <a:prstDash val="solid"/>
            <a:miter/>
          </a:ln>
        </p:spPr>
      </p:cxnSp>
      <p:cxnSp>
        <p:nvCxnSpPr>
          <p:cNvPr id="3" name="Straight Connector 4">
            <a:extLst>
              <a:ext uri="{FF2B5EF4-FFF2-40B4-BE49-F238E27FC236}">
                <a16:creationId xmlns:a16="http://schemas.microsoft.com/office/drawing/2014/main" id="{4566DBA3-BC40-8716-EA9D-80209566D0C5}"/>
              </a:ext>
            </a:extLst>
          </p:cNvPr>
          <p:cNvCxnSpPr/>
          <p:nvPr/>
        </p:nvCxnSpPr>
        <p:spPr>
          <a:xfrm>
            <a:off x="11608701" y="6523823"/>
            <a:ext cx="0" cy="257980"/>
          </a:xfrm>
          <a:prstGeom prst="straightConnector1">
            <a:avLst/>
          </a:prstGeom>
          <a:noFill/>
          <a:ln w="6345" cap="flat">
            <a:solidFill>
              <a:srgbClr val="51C8E8"/>
            </a:solidFill>
            <a:prstDash val="solid"/>
            <a:miter/>
          </a:ln>
        </p:spPr>
      </p:cxnSp>
      <p:sp>
        <p:nvSpPr>
          <p:cNvPr id="4" name="Slide Number Placeholder 5">
            <a:extLst>
              <a:ext uri="{FF2B5EF4-FFF2-40B4-BE49-F238E27FC236}">
                <a16:creationId xmlns:a16="http://schemas.microsoft.com/office/drawing/2014/main" id="{B0BDEFFD-1F41-E3D8-4F97-A842832A3A40}"/>
              </a:ext>
            </a:extLst>
          </p:cNvPr>
          <p:cNvSpPr txBox="1"/>
          <p:nvPr/>
        </p:nvSpPr>
        <p:spPr>
          <a:xfrm>
            <a:off x="11608701" y="6492870"/>
            <a:ext cx="2743200"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0FDE81-EEC1-4236-A872-491BCEA27310}" type="slidenum">
              <a:t>‹#›</a:t>
            </a:fld>
            <a:endParaRPr lang="en-GB" sz="1800" b="0" i="0" u="none" strike="noStrike" kern="1200" cap="none" spc="0" baseline="0">
              <a:solidFill>
                <a:srgbClr val="FFFFFF"/>
              </a:solidFill>
              <a:uFillTx/>
              <a:latin typeface="Arial"/>
            </a:endParaRPr>
          </a:p>
        </p:txBody>
      </p:sp>
      <p:sp>
        <p:nvSpPr>
          <p:cNvPr id="5" name="Title 1">
            <a:extLst>
              <a:ext uri="{FF2B5EF4-FFF2-40B4-BE49-F238E27FC236}">
                <a16:creationId xmlns:a16="http://schemas.microsoft.com/office/drawing/2014/main" id="{2B8E1DC2-0CDC-6BE9-4A63-CB2A1AADB656}"/>
              </a:ext>
            </a:extLst>
          </p:cNvPr>
          <p:cNvSpPr txBox="1">
            <a:spLocks noGrp="1"/>
          </p:cNvSpPr>
          <p:nvPr>
            <p:ph type="title"/>
          </p:nvPr>
        </p:nvSpPr>
        <p:spPr>
          <a:xfrm>
            <a:off x="332320" y="256260"/>
            <a:ext cx="10515600" cy="669468"/>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sz="2800" b="1" i="0" u="none" strike="noStrike" cap="none" spc="0" baseline="0">
                <a:solidFill>
                  <a:srgbClr val="323E40"/>
                </a:solidFill>
                <a:uFillTx/>
                <a:latin typeface="Arial"/>
              </a:defRPr>
            </a:lvl1pPr>
          </a:lstStyle>
          <a:p>
            <a:pPr lvl="0"/>
            <a:r>
              <a:rPr lang="en-US"/>
              <a:t>Click to edit Master title style</a:t>
            </a:r>
            <a:endParaRPr lang="en-GB"/>
          </a:p>
        </p:txBody>
      </p:sp>
    </p:spTree>
    <p:extLst>
      <p:ext uri="{BB962C8B-B14F-4D97-AF65-F5344CB8AC3E}">
        <p14:creationId xmlns:p14="http://schemas.microsoft.com/office/powerpoint/2010/main" val="21754007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DD44-5718-B020-E46B-B526A5C1DC54}"/>
              </a:ext>
            </a:extLst>
          </p:cNvPr>
          <p:cNvSpPr txBox="1">
            <a:spLocks noGrp="1"/>
          </p:cNvSpPr>
          <p:nvPr>
            <p:ph type="ctrTitle"/>
          </p:nvPr>
        </p:nvSpPr>
        <p:spPr>
          <a:xfrm>
            <a:off x="1524003" y="1122361"/>
            <a:ext cx="9144000" cy="2387598"/>
          </a:xfrm>
          <a:prstGeom prst="rect">
            <a:avLst/>
          </a:prstGeom>
          <a:noFill/>
          <a:ln>
            <a:noFill/>
          </a:ln>
        </p:spPr>
        <p:txBody>
          <a:bodyPr vert="horz" wrap="square" lIns="91440" tIns="45720" rIns="91440" bIns="45720" anchor="b" anchorCtr="1" compatLnSpc="1">
            <a:noAutofit/>
          </a:bodyPr>
          <a:lstStyle>
            <a:lvl1pPr marL="0" marR="0" lvl="0" indent="0" algn="ctr" fontAlgn="auto">
              <a:spcBef>
                <a:spcPts val="0"/>
              </a:spcBef>
              <a:spcAft>
                <a:spcPts val="0"/>
              </a:spcAft>
              <a:tabLst/>
              <a:defRPr lang="en-US" sz="6000" b="0" i="0" u="none" strike="noStrike" cap="none" spc="0" baseline="0">
                <a:solidFill>
                  <a:srgbClr val="323E48"/>
                </a:solidFill>
                <a:uFillTx/>
                <a:latin typeface="Arial"/>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A9B10186-4260-E7A6-2379-A29818DA76F7}"/>
              </a:ext>
            </a:extLst>
          </p:cNvPr>
          <p:cNvSpPr txBox="1">
            <a:spLocks noGrp="1"/>
          </p:cNvSpPr>
          <p:nvPr>
            <p:ph type="subTitle" idx="1"/>
          </p:nvPr>
        </p:nvSpPr>
        <p:spPr>
          <a:xfrm>
            <a:off x="1524003" y="3602041"/>
            <a:ext cx="9144000" cy="1655758"/>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2400" b="0" i="0" u="none" strike="noStrike" cap="none" spc="0" baseline="0">
                <a:solidFill>
                  <a:srgbClr val="323E48"/>
                </a:solidFill>
                <a:uFillTx/>
                <a:latin typeface="Aria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7F48F4A8-73B3-6E26-3687-F39E90083A9A}"/>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23E48"/>
                </a:solidFill>
                <a:uFillTx/>
                <a:latin typeface="Arial"/>
              </a:defRPr>
            </a:lvl1pPr>
          </a:lstStyle>
          <a:p>
            <a:pPr lvl="0"/>
            <a:fld id="{41C6E881-B601-4A35-843E-AAC0BC143C39}" type="datetime1">
              <a:rPr lang="en-GB"/>
              <a:pPr lvl="0"/>
              <a:t>17/07/2024</a:t>
            </a:fld>
            <a:endParaRPr lang="en-GB"/>
          </a:p>
        </p:txBody>
      </p:sp>
      <p:sp>
        <p:nvSpPr>
          <p:cNvPr id="5" name="Footer Placeholder 4">
            <a:extLst>
              <a:ext uri="{FF2B5EF4-FFF2-40B4-BE49-F238E27FC236}">
                <a16:creationId xmlns:a16="http://schemas.microsoft.com/office/drawing/2014/main" id="{D7491B8F-B57A-3D99-FEC2-6C8EA3DBB876}"/>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23E48"/>
                </a:solidFill>
                <a:uFillTx/>
                <a:latin typeface="Arial"/>
              </a:defRPr>
            </a:lvl1pPr>
          </a:lstStyle>
          <a:p>
            <a:pPr lvl="0"/>
            <a:endParaRPr lang="en-GB"/>
          </a:p>
        </p:txBody>
      </p:sp>
      <p:sp>
        <p:nvSpPr>
          <p:cNvPr id="6" name="Slide Number Placeholder 5">
            <a:extLst>
              <a:ext uri="{FF2B5EF4-FFF2-40B4-BE49-F238E27FC236}">
                <a16:creationId xmlns:a16="http://schemas.microsoft.com/office/drawing/2014/main" id="{8DC876F6-8786-7B5A-9FE6-2F84F545FFE1}"/>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23E48"/>
                </a:solidFill>
                <a:uFillTx/>
                <a:latin typeface="Arial"/>
              </a:defRPr>
            </a:lvl1pPr>
          </a:lstStyle>
          <a:p>
            <a:pPr lvl="0"/>
            <a:fld id="{3954EF59-B83D-4A03-BF2F-518EF580101E}" type="slidenum">
              <a:t>‹#›</a:t>
            </a:fld>
            <a:endParaRPr lang="en-GB"/>
          </a:p>
        </p:txBody>
      </p:sp>
    </p:spTree>
    <p:extLst>
      <p:ext uri="{BB962C8B-B14F-4D97-AF65-F5344CB8AC3E}">
        <p14:creationId xmlns:p14="http://schemas.microsoft.com/office/powerpoint/2010/main" val="3807818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_TitleSlideVr2_A">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5E88673-2272-1861-2620-927E82DB60E7}"/>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pic>
        <p:nvPicPr>
          <p:cNvPr id="3" name="Picture 5">
            <a:extLst>
              <a:ext uri="{FF2B5EF4-FFF2-40B4-BE49-F238E27FC236}">
                <a16:creationId xmlns:a16="http://schemas.microsoft.com/office/drawing/2014/main" id="{D4202AEA-E1C5-18BA-9EB7-EF8C69CB2D33}"/>
              </a:ext>
            </a:extLst>
          </p:cNvPr>
          <p:cNvPicPr>
            <a:picLocks noChangeAspect="1"/>
          </p:cNvPicPr>
          <p:nvPr/>
        </p:nvPicPr>
        <p:blipFill>
          <a:blip r:embed="rId3"/>
          <a:stretch>
            <a:fillRect/>
          </a:stretch>
        </p:blipFill>
        <p:spPr>
          <a:xfrm>
            <a:off x="0" y="3596636"/>
            <a:ext cx="12191996" cy="1866372"/>
          </a:xfrm>
          <a:prstGeom prst="rect">
            <a:avLst/>
          </a:prstGeom>
          <a:noFill/>
          <a:ln cap="flat">
            <a:noFill/>
          </a:ln>
        </p:spPr>
      </p:pic>
      <p:sp>
        <p:nvSpPr>
          <p:cNvPr id="4" name="Title 1">
            <a:extLst>
              <a:ext uri="{FF2B5EF4-FFF2-40B4-BE49-F238E27FC236}">
                <a16:creationId xmlns:a16="http://schemas.microsoft.com/office/drawing/2014/main" id="{29ADCE2E-A0CE-2E9F-8DCB-5F37838ECFAB}"/>
              </a:ext>
            </a:extLst>
          </p:cNvPr>
          <p:cNvSpPr txBox="1">
            <a:spLocks noGrp="1"/>
          </p:cNvSpPr>
          <p:nvPr>
            <p:ph type="title"/>
          </p:nvPr>
        </p:nvSpPr>
        <p:spPr>
          <a:xfrm>
            <a:off x="501905" y="4195093"/>
            <a:ext cx="6224713" cy="669468"/>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600" b="0" i="0" u="none" strike="noStrike" cap="none" spc="0" baseline="0">
                <a:solidFill>
                  <a:srgbClr val="495964"/>
                </a:solidFill>
                <a:uFillTx/>
                <a:latin typeface="Arial"/>
              </a:defRPr>
            </a:lvl1pPr>
          </a:lstStyle>
          <a:p>
            <a:pPr lvl="0"/>
            <a:r>
              <a:rPr lang="en-US"/>
              <a:t>Click to edit Master title style</a:t>
            </a:r>
            <a:endParaRPr lang="en-GB"/>
          </a:p>
        </p:txBody>
      </p:sp>
      <p:pic>
        <p:nvPicPr>
          <p:cNvPr id="5" name="Picture 8">
            <a:extLst>
              <a:ext uri="{FF2B5EF4-FFF2-40B4-BE49-F238E27FC236}">
                <a16:creationId xmlns:a16="http://schemas.microsoft.com/office/drawing/2014/main" id="{6C139427-0C4B-1E5E-F746-8B1E1830B670}"/>
              </a:ext>
            </a:extLst>
          </p:cNvPr>
          <p:cNvPicPr>
            <a:picLocks noChangeAspect="1"/>
          </p:cNvPicPr>
          <p:nvPr/>
        </p:nvPicPr>
        <p:blipFill>
          <a:blip r:embed="rId4"/>
          <a:stretch>
            <a:fillRect/>
          </a:stretch>
        </p:blipFill>
        <p:spPr>
          <a:xfrm>
            <a:off x="10861042" y="3665034"/>
            <a:ext cx="840626" cy="1729587"/>
          </a:xfrm>
          <a:prstGeom prst="rect">
            <a:avLst/>
          </a:prstGeom>
          <a:noFill/>
          <a:ln cap="flat">
            <a:noFill/>
          </a:ln>
        </p:spPr>
      </p:pic>
    </p:spTree>
    <p:extLst>
      <p:ext uri="{BB962C8B-B14F-4D97-AF65-F5344CB8AC3E}">
        <p14:creationId xmlns:p14="http://schemas.microsoft.com/office/powerpoint/2010/main" val="149208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B8FB7729-DDC6-C705-0F3C-51B7CE2D73CA}"/>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23E48"/>
                </a:solidFill>
                <a:uFillTx/>
                <a:latin typeface="Arial"/>
              </a:defRPr>
            </a:lvl1pPr>
          </a:lstStyle>
          <a:p>
            <a:pPr lvl="0"/>
            <a:fld id="{D85BF20B-F41E-4517-9428-87DF90917EC9}" type="slidenum">
              <a:t>‹#›</a:t>
            </a:fld>
            <a:endParaRPr lang="en-GB"/>
          </a:p>
        </p:txBody>
      </p:sp>
      <p:sp>
        <p:nvSpPr>
          <p:cNvPr id="3" name="Footer Placeholder 3">
            <a:extLst>
              <a:ext uri="{FF2B5EF4-FFF2-40B4-BE49-F238E27FC236}">
                <a16:creationId xmlns:a16="http://schemas.microsoft.com/office/drawing/2014/main" id="{5526EE7E-7A6F-ADF9-6DA2-4AB486F816A7}"/>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800" b="0" i="0" u="none" strike="noStrike" kern="1200" cap="none" spc="0" baseline="0">
                <a:solidFill>
                  <a:srgbClr val="323E48"/>
                </a:solidFill>
                <a:uFillTx/>
                <a:latin typeface="Arial"/>
              </a:defRPr>
            </a:lvl1pPr>
          </a:lstStyle>
          <a:p>
            <a:pPr lvl="0"/>
            <a:endParaRPr lang="en-GB"/>
          </a:p>
        </p:txBody>
      </p:sp>
    </p:spTree>
    <p:extLst>
      <p:ext uri="{BB962C8B-B14F-4D97-AF65-F5344CB8AC3E}">
        <p14:creationId xmlns:p14="http://schemas.microsoft.com/office/powerpoint/2010/main" val="1858208358"/>
      </p:ext>
    </p:extLst>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E6B197D4-4511-8AF8-B321-7E33B4665A5C}"/>
              </a:ext>
            </a:extLst>
          </p:cNvPr>
          <p:cNvSpPr txBox="1">
            <a:spLocks noGrp="1"/>
          </p:cNvSpPr>
          <p:nvPr>
            <p:ph type="sldNum" sz="quarter" idx="8"/>
          </p:nvPr>
        </p:nvSpPr>
        <p:spPr/>
        <p:txBody>
          <a:bodyPr/>
          <a:lstStyle>
            <a:lvl1pPr>
              <a:defRPr/>
            </a:lvl1pPr>
          </a:lstStyle>
          <a:p>
            <a:pPr lvl="0"/>
            <a:fld id="{3F348C27-B98D-4A8F-A92B-40AD03849319}" type="slidenum">
              <a:t>‹#›</a:t>
            </a:fld>
            <a:endParaRPr lang="en-GB"/>
          </a:p>
        </p:txBody>
      </p:sp>
      <p:sp>
        <p:nvSpPr>
          <p:cNvPr id="3" name="Title Placeholder 1">
            <a:extLst>
              <a:ext uri="{FF2B5EF4-FFF2-40B4-BE49-F238E27FC236}">
                <a16:creationId xmlns:a16="http://schemas.microsoft.com/office/drawing/2014/main" id="{F2C311D9-7E7D-CCBC-30D4-1648EAB22D85}"/>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4" name="Table Placeholder 6">
            <a:extLst>
              <a:ext uri="{FF2B5EF4-FFF2-40B4-BE49-F238E27FC236}">
                <a16:creationId xmlns:a16="http://schemas.microsoft.com/office/drawing/2014/main" id="{F32D3D56-2DE0-4855-60CD-A2522D64CD6A}"/>
              </a:ext>
            </a:extLst>
          </p:cNvPr>
          <p:cNvSpPr txBox="1">
            <a:spLocks noGrp="1"/>
          </p:cNvSpPr>
          <p:nvPr>
            <p:ph type="tbl" sz="quarter" idx="4294967295"/>
          </p:nvPr>
        </p:nvSpPr>
        <p:spPr>
          <a:xfrm>
            <a:off x="355601" y="1066803"/>
            <a:ext cx="11468103" cy="4772025"/>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US" sz="1400" b="0" i="0" u="none" strike="noStrike" cap="none" spc="0" baseline="0">
                <a:solidFill>
                  <a:srgbClr val="7F7F7F"/>
                </a:solidFill>
                <a:uFillTx/>
                <a:latin typeface="Arial"/>
              </a:defRPr>
            </a:lvl1pPr>
          </a:lstStyle>
          <a:p>
            <a:pPr lvl="0"/>
            <a:r>
              <a:rPr lang="en-US"/>
              <a:t>Click icon to add table</a:t>
            </a:r>
            <a:endParaRPr lang="en-GB"/>
          </a:p>
        </p:txBody>
      </p:sp>
    </p:spTree>
    <p:extLst>
      <p:ext uri="{BB962C8B-B14F-4D97-AF65-F5344CB8AC3E}">
        <p14:creationId xmlns:p14="http://schemas.microsoft.com/office/powerpoint/2010/main" val="385550323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2 x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81B72-A751-E523-0E85-0342A36AB24F}"/>
              </a:ext>
            </a:extLst>
          </p:cNvPr>
          <p:cNvSpPr txBox="1">
            <a:spLocks noGrp="1"/>
          </p:cNvSpPr>
          <p:nvPr>
            <p:ph type="title"/>
          </p:nvPr>
        </p:nvSpPr>
        <p:spPr>
          <a:xfrm>
            <a:off x="355601" y="259268"/>
            <a:ext cx="11466877" cy="404119"/>
          </a:xfrm>
          <a:prstGeom prst="rect">
            <a:avLst/>
          </a:prstGeom>
          <a:noFill/>
          <a:ln>
            <a:noFill/>
          </a:ln>
        </p:spPr>
        <p:txBody>
          <a:bodyPr vert="horz" wrap="square" lIns="90004" tIns="46798" rIns="90004" bIns="46798" anchor="t" anchorCtr="0" compatLnSpc="1">
            <a:noAutofit/>
          </a:bodyPr>
          <a:lstStyle>
            <a:lvl1pPr marL="0" marR="0" lvl="0" indent="0" fontAlgn="auto">
              <a:lnSpc>
                <a:spcPct val="100000"/>
              </a:lnSpc>
              <a:spcBef>
                <a:spcPts val="600"/>
              </a:spcBef>
              <a:spcAft>
                <a:spcPts val="0"/>
              </a:spcAft>
              <a:tabLst/>
              <a:defRPr lang="en-GB" sz="2000" b="1" i="0" u="none" strike="noStrike" cap="none" spc="0" baseline="0">
                <a:solidFill>
                  <a:srgbClr val="7F7F7F"/>
                </a:solidFill>
                <a:uFillTx/>
                <a:latin typeface="Arial"/>
              </a:defRPr>
            </a:lvl1pPr>
          </a:lstStyle>
          <a:p>
            <a:pPr lvl="0"/>
            <a:r>
              <a:rPr lang="en-GB"/>
              <a:t>Heading runs here 20pt</a:t>
            </a:r>
          </a:p>
        </p:txBody>
      </p:sp>
      <p:sp>
        <p:nvSpPr>
          <p:cNvPr id="3" name="Text Placeholder 2">
            <a:extLst>
              <a:ext uri="{FF2B5EF4-FFF2-40B4-BE49-F238E27FC236}">
                <a16:creationId xmlns:a16="http://schemas.microsoft.com/office/drawing/2014/main" id="{D3FFF98D-A390-9702-5B4D-1236B83D706C}"/>
              </a:ext>
            </a:extLst>
          </p:cNvPr>
          <p:cNvSpPr txBox="1">
            <a:spLocks noGrp="1"/>
          </p:cNvSpPr>
          <p:nvPr>
            <p:ph type="body" sz="quarter" idx="4294967295"/>
          </p:nvPr>
        </p:nvSpPr>
        <p:spPr>
          <a:xfrm>
            <a:off x="355601" y="738185"/>
            <a:ext cx="11477329" cy="396877"/>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800" b="0" i="0" u="none" strike="noStrike" cap="none" spc="0" baseline="0">
                <a:solidFill>
                  <a:srgbClr val="7F7F7F"/>
                </a:solidFill>
                <a:uFillTx/>
                <a:latin typeface="Arial"/>
              </a:defRPr>
            </a:lvl1pPr>
          </a:lstStyle>
          <a:p>
            <a:pPr lvl="0"/>
            <a:r>
              <a:rPr lang="en-GB"/>
              <a:t>Sub-heading here 18pt</a:t>
            </a:r>
          </a:p>
        </p:txBody>
      </p:sp>
      <p:sp>
        <p:nvSpPr>
          <p:cNvPr id="4" name="Text Placeholder 17">
            <a:extLst>
              <a:ext uri="{FF2B5EF4-FFF2-40B4-BE49-F238E27FC236}">
                <a16:creationId xmlns:a16="http://schemas.microsoft.com/office/drawing/2014/main" id="{35E2904A-FFF5-C4C1-1877-A282065F11AC}"/>
              </a:ext>
            </a:extLst>
          </p:cNvPr>
          <p:cNvSpPr txBox="1">
            <a:spLocks noGrp="1"/>
          </p:cNvSpPr>
          <p:nvPr>
            <p:ph type="body" sz="quarter" idx="4294967295"/>
          </p:nvPr>
        </p:nvSpPr>
        <p:spPr>
          <a:xfrm>
            <a:off x="6096003" y="6393512"/>
            <a:ext cx="4670773" cy="197793"/>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600"/>
              </a:spcBef>
              <a:spcAft>
                <a:spcPts val="0"/>
              </a:spcAft>
              <a:buNone/>
              <a:tabLst/>
              <a:defRPr lang="en-GB" sz="800" b="0" i="0" u="none" strike="noStrike" cap="none" spc="0" baseline="0">
                <a:solidFill>
                  <a:srgbClr val="7F7F7F"/>
                </a:solidFill>
                <a:uFillTx/>
                <a:latin typeface="Arial"/>
              </a:defRPr>
            </a:lvl1pPr>
          </a:lstStyle>
          <a:p>
            <a:pPr lvl="0"/>
            <a:r>
              <a:rPr lang="en-GB"/>
              <a:t>Click to add footer text</a:t>
            </a:r>
          </a:p>
        </p:txBody>
      </p:sp>
      <p:sp>
        <p:nvSpPr>
          <p:cNvPr id="5" name="Slide Number Placeholder 5">
            <a:extLst>
              <a:ext uri="{FF2B5EF4-FFF2-40B4-BE49-F238E27FC236}">
                <a16:creationId xmlns:a16="http://schemas.microsoft.com/office/drawing/2014/main" id="{954AAA9A-4D05-F28A-0394-EA1E5345E700}"/>
              </a:ext>
            </a:extLst>
          </p:cNvPr>
          <p:cNvSpPr txBox="1">
            <a:spLocks noGrp="1"/>
          </p:cNvSpPr>
          <p:nvPr>
            <p:ph type="sldNum" sz="quarter" idx="8"/>
          </p:nvPr>
        </p:nvSpPr>
        <p:spPr/>
        <p:txBody>
          <a:bodyPr/>
          <a:lstStyle>
            <a:lvl1pPr>
              <a:defRPr/>
            </a:lvl1pPr>
          </a:lstStyle>
          <a:p>
            <a:pPr lvl="0"/>
            <a:fld id="{8230A32F-EFA9-4977-AF4F-F709958697B6}" type="slidenum">
              <a:t>‹#›</a:t>
            </a:fld>
            <a:endParaRPr lang="en-GB"/>
          </a:p>
        </p:txBody>
      </p:sp>
      <p:sp>
        <p:nvSpPr>
          <p:cNvPr id="6" name="Text Placeholder 2">
            <a:extLst>
              <a:ext uri="{FF2B5EF4-FFF2-40B4-BE49-F238E27FC236}">
                <a16:creationId xmlns:a16="http://schemas.microsoft.com/office/drawing/2014/main" id="{45A67678-F063-FB16-A08F-1C21998C1232}"/>
              </a:ext>
            </a:extLst>
          </p:cNvPr>
          <p:cNvSpPr txBox="1">
            <a:spLocks noGrp="1"/>
          </p:cNvSpPr>
          <p:nvPr>
            <p:ph type="body" sz="quarter" idx="4294967295"/>
          </p:nvPr>
        </p:nvSpPr>
        <p:spPr>
          <a:xfrm>
            <a:off x="355601" y="1708154"/>
            <a:ext cx="5626102"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
        <p:nvSpPr>
          <p:cNvPr id="7" name="Text Placeholder 4">
            <a:extLst>
              <a:ext uri="{FF2B5EF4-FFF2-40B4-BE49-F238E27FC236}">
                <a16:creationId xmlns:a16="http://schemas.microsoft.com/office/drawing/2014/main" id="{8ACB631B-506D-4BC3-B301-0645287933D0}"/>
              </a:ext>
            </a:extLst>
          </p:cNvPr>
          <p:cNvSpPr txBox="1">
            <a:spLocks noGrp="1"/>
          </p:cNvSpPr>
          <p:nvPr>
            <p:ph type="body" sz="quarter" idx="4294967295"/>
          </p:nvPr>
        </p:nvSpPr>
        <p:spPr>
          <a:xfrm>
            <a:off x="6191246" y="1708154"/>
            <a:ext cx="5626102" cy="4003672"/>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1200"/>
              </a:spcBef>
              <a:spcAft>
                <a:spcPts val="0"/>
              </a:spcAft>
              <a:buNone/>
              <a:tabLst/>
              <a:defRPr lang="en-GB" sz="1400" b="0" i="0" u="none" strike="noStrike" cap="none" spc="0" baseline="0">
                <a:solidFill>
                  <a:srgbClr val="7F7F7F"/>
                </a:solidFill>
                <a:uFillTx/>
                <a:latin typeface="Arial"/>
              </a:defRPr>
            </a:lvl1pPr>
          </a:lstStyle>
          <a:p>
            <a:pPr lvl="0"/>
            <a:r>
              <a:rPr lang="en-GB"/>
              <a:t>14pt body copy. This content holder can be used to place text, pictures, charts, multimedia etc.</a:t>
            </a:r>
          </a:p>
        </p:txBody>
      </p:sp>
    </p:spTree>
    <p:extLst>
      <p:ext uri="{BB962C8B-B14F-4D97-AF65-F5344CB8AC3E}">
        <p14:creationId xmlns:p14="http://schemas.microsoft.com/office/powerpoint/2010/main" val="188805437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image" Target="../media/image7.svg"/><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6.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7.sv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6.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3.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0.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4.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C704C2D-06AE-D011-0F05-F777339E7FCC}"/>
              </a:ext>
            </a:extLst>
          </p:cNvPr>
          <p:cNvSpPr txBox="1">
            <a:spLocks noGrp="1"/>
          </p:cNvSpPr>
          <p:nvPr>
            <p:ph type="sldNum" sz="quarter" idx="4"/>
          </p:nvPr>
        </p:nvSpPr>
        <p:spPr>
          <a:xfrm>
            <a:off x="10856908" y="6394271"/>
            <a:ext cx="969958" cy="196852"/>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en-GB" sz="1000" b="0" i="0" u="none" strike="noStrike" kern="1200" cap="none" spc="0" baseline="0">
                <a:solidFill>
                  <a:srgbClr val="7F7F7F"/>
                </a:solidFill>
                <a:uFillTx/>
                <a:latin typeface="Arial"/>
              </a:defRPr>
            </a:lvl1pPr>
          </a:lstStyle>
          <a:p>
            <a:pPr lvl="0"/>
            <a:fld id="{42B29E09-7072-4E54-B3A1-4B8B28FDD4C5}" type="slidenum">
              <a:t>‹#›</a:t>
            </a:fld>
            <a:endParaRPr lang="en-GB"/>
          </a:p>
        </p:txBody>
      </p:sp>
      <p:cxnSp>
        <p:nvCxnSpPr>
          <p:cNvPr id="3" name="Straight Connector 92">
            <a:extLst>
              <a:ext uri="{FF2B5EF4-FFF2-40B4-BE49-F238E27FC236}">
                <a16:creationId xmlns:a16="http://schemas.microsoft.com/office/drawing/2014/main" id="{0620FCB6-C64A-81E1-95D7-50CB991E7D8A}"/>
              </a:ext>
            </a:extLst>
          </p:cNvPr>
          <p:cNvCxnSpPr/>
          <p:nvPr/>
        </p:nvCxnSpPr>
        <p:spPr>
          <a:xfrm>
            <a:off x="0" y="6121816"/>
            <a:ext cx="12204003" cy="0"/>
          </a:xfrm>
          <a:prstGeom prst="straightConnector1">
            <a:avLst/>
          </a:prstGeom>
          <a:noFill/>
          <a:ln w="19046" cap="flat">
            <a:solidFill>
              <a:srgbClr val="F2DA64"/>
            </a:solidFill>
            <a:prstDash val="solid"/>
            <a:miter/>
          </a:ln>
        </p:spPr>
      </p:cxnSp>
      <p:grpSp>
        <p:nvGrpSpPr>
          <p:cNvPr id="4" name="95 Grupo">
            <a:extLst>
              <a:ext uri="{FF2B5EF4-FFF2-40B4-BE49-F238E27FC236}">
                <a16:creationId xmlns:a16="http://schemas.microsoft.com/office/drawing/2014/main" id="{407C61F2-9E5F-DC33-5335-095E0095571C}"/>
              </a:ext>
            </a:extLst>
          </p:cNvPr>
          <p:cNvGrpSpPr/>
          <p:nvPr/>
        </p:nvGrpSpPr>
        <p:grpSpPr>
          <a:xfrm>
            <a:off x="268220" y="6403844"/>
            <a:ext cx="2633463" cy="181106"/>
            <a:chOff x="268220" y="6403844"/>
            <a:chExt cx="2633463" cy="181106"/>
          </a:xfrm>
        </p:grpSpPr>
        <p:sp>
          <p:nvSpPr>
            <p:cNvPr id="5" name="Freeform 5">
              <a:extLst>
                <a:ext uri="{FF2B5EF4-FFF2-40B4-BE49-F238E27FC236}">
                  <a16:creationId xmlns:a16="http://schemas.microsoft.com/office/drawing/2014/main" id="{3B99A9B1-A60A-28D7-C38E-52C1E8AEF816}"/>
                </a:ext>
              </a:extLst>
            </p:cNvPr>
            <p:cNvSpPr/>
            <p:nvPr/>
          </p:nvSpPr>
          <p:spPr>
            <a:xfrm>
              <a:off x="423385" y="6403844"/>
              <a:ext cx="166804" cy="181106"/>
            </a:xfrm>
            <a:custGeom>
              <a:avLst/>
              <a:gdLst>
                <a:gd name="f0" fmla="val 10800000"/>
                <a:gd name="f1" fmla="val 5400000"/>
                <a:gd name="f2" fmla="val 180"/>
                <a:gd name="f3" fmla="val w"/>
                <a:gd name="f4" fmla="val h"/>
                <a:gd name="f5" fmla="val 0"/>
                <a:gd name="f6" fmla="val 315"/>
                <a:gd name="f7" fmla="val 342"/>
                <a:gd name="f8" fmla="val 126"/>
                <a:gd name="f9" fmla="val 189"/>
                <a:gd name="f10" fmla="val 248"/>
                <a:gd name="f11" fmla="val 218"/>
                <a:gd name="f12" fmla="val 262"/>
                <a:gd name="f13" fmla="val 95"/>
                <a:gd name="f14" fmla="val 66"/>
                <a:gd name="f15" fmla="val 116"/>
                <a:gd name="f16" fmla="val 203"/>
                <a:gd name="f17" fmla="val 196"/>
                <a:gd name="f18" fmla="val 156"/>
                <a:gd name="f19" fmla="val 94"/>
                <a:gd name="f20" fmla="+- 0 0 -90"/>
                <a:gd name="f21" fmla="*/ f3 1 315"/>
                <a:gd name="f22" fmla="*/ f4 1 342"/>
                <a:gd name="f23" fmla="+- f7 0 f5"/>
                <a:gd name="f24" fmla="+- f6 0 f5"/>
                <a:gd name="f25" fmla="*/ f20 f0 1"/>
                <a:gd name="f26" fmla="*/ f24 1 315"/>
                <a:gd name="f27" fmla="*/ f23 1 342"/>
                <a:gd name="f28" fmla="*/ 0 f24 1"/>
                <a:gd name="f29" fmla="*/ 342 f23 1"/>
                <a:gd name="f30" fmla="*/ 126 f24 1"/>
                <a:gd name="f31" fmla="*/ 0 f23 1"/>
                <a:gd name="f32" fmla="*/ 189 f24 1"/>
                <a:gd name="f33" fmla="*/ 315 f24 1"/>
                <a:gd name="f34" fmla="*/ 248 f24 1"/>
                <a:gd name="f35" fmla="*/ 218 f24 1"/>
                <a:gd name="f36" fmla="*/ 262 f23 1"/>
                <a:gd name="f37" fmla="*/ 95 f24 1"/>
                <a:gd name="f38" fmla="*/ 66 f24 1"/>
                <a:gd name="f39" fmla="*/ 116 f24 1"/>
                <a:gd name="f40" fmla="*/ 203 f23 1"/>
                <a:gd name="f41" fmla="*/ 196 f24 1"/>
                <a:gd name="f42" fmla="*/ 156 f24 1"/>
                <a:gd name="f43" fmla="*/ 94 f23 1"/>
                <a:gd name="f44" fmla="*/ f25 1 f2"/>
                <a:gd name="f45" fmla="*/ f28 1 315"/>
                <a:gd name="f46" fmla="*/ f29 1 342"/>
                <a:gd name="f47" fmla="*/ f30 1 315"/>
                <a:gd name="f48" fmla="*/ f31 1 342"/>
                <a:gd name="f49" fmla="*/ f32 1 315"/>
                <a:gd name="f50" fmla="*/ f33 1 315"/>
                <a:gd name="f51" fmla="*/ f34 1 315"/>
                <a:gd name="f52" fmla="*/ f35 1 315"/>
                <a:gd name="f53" fmla="*/ f36 1 342"/>
                <a:gd name="f54" fmla="*/ f37 1 315"/>
                <a:gd name="f55" fmla="*/ f38 1 315"/>
                <a:gd name="f56" fmla="*/ f39 1 315"/>
                <a:gd name="f57" fmla="*/ f40 1 342"/>
                <a:gd name="f58" fmla="*/ f41 1 315"/>
                <a:gd name="f59" fmla="*/ f42 1 315"/>
                <a:gd name="f60" fmla="*/ f43 1 342"/>
                <a:gd name="f61" fmla="*/ 0 1 f26"/>
                <a:gd name="f62" fmla="*/ f6 1 f26"/>
                <a:gd name="f63" fmla="*/ 0 1 f27"/>
                <a:gd name="f64" fmla="*/ f7 1 f27"/>
                <a:gd name="f65" fmla="+- f44 0 f1"/>
                <a:gd name="f66" fmla="*/ f45 1 f26"/>
                <a:gd name="f67" fmla="*/ f46 1 f27"/>
                <a:gd name="f68" fmla="*/ f47 1 f26"/>
                <a:gd name="f69" fmla="*/ f48 1 f27"/>
                <a:gd name="f70" fmla="*/ f49 1 f26"/>
                <a:gd name="f71" fmla="*/ f50 1 f26"/>
                <a:gd name="f72" fmla="*/ f51 1 f26"/>
                <a:gd name="f73" fmla="*/ f52 1 f26"/>
                <a:gd name="f74" fmla="*/ f53 1 f27"/>
                <a:gd name="f75" fmla="*/ f54 1 f26"/>
                <a:gd name="f76" fmla="*/ f55 1 f26"/>
                <a:gd name="f77" fmla="*/ f56 1 f26"/>
                <a:gd name="f78" fmla="*/ f57 1 f27"/>
                <a:gd name="f79" fmla="*/ f58 1 f26"/>
                <a:gd name="f80" fmla="*/ f59 1 f26"/>
                <a:gd name="f81" fmla="*/ f60 1 f27"/>
                <a:gd name="f82" fmla="*/ f61 f21 1"/>
                <a:gd name="f83" fmla="*/ f62 f21 1"/>
                <a:gd name="f84" fmla="*/ f64 f22 1"/>
                <a:gd name="f85" fmla="*/ f63 f22 1"/>
                <a:gd name="f86" fmla="*/ f66 f21 1"/>
                <a:gd name="f87" fmla="*/ f67 f22 1"/>
                <a:gd name="f88" fmla="*/ f68 f21 1"/>
                <a:gd name="f89" fmla="*/ f69 f22 1"/>
                <a:gd name="f90" fmla="*/ f70 f21 1"/>
                <a:gd name="f91" fmla="*/ f71 f21 1"/>
                <a:gd name="f92" fmla="*/ f72 f21 1"/>
                <a:gd name="f93" fmla="*/ f73 f21 1"/>
                <a:gd name="f94" fmla="*/ f74 f22 1"/>
                <a:gd name="f95" fmla="*/ f75 f21 1"/>
                <a:gd name="f96" fmla="*/ f76 f21 1"/>
                <a:gd name="f97" fmla="*/ f77 f21 1"/>
                <a:gd name="f98" fmla="*/ f78 f22 1"/>
                <a:gd name="f99" fmla="*/ f79 f21 1"/>
                <a:gd name="f100" fmla="*/ f80 f21 1"/>
                <a:gd name="f101" fmla="*/ f81 f22 1"/>
              </a:gdLst>
              <a:ahLst/>
              <a:cxnLst>
                <a:cxn ang="3cd4">
                  <a:pos x="hc" y="t"/>
                </a:cxn>
                <a:cxn ang="0">
                  <a:pos x="r" y="vc"/>
                </a:cxn>
                <a:cxn ang="cd4">
                  <a:pos x="hc" y="b"/>
                </a:cxn>
                <a:cxn ang="cd2">
                  <a:pos x="l" y="vc"/>
                </a:cxn>
                <a:cxn ang="f65">
                  <a:pos x="f86" y="f87"/>
                </a:cxn>
                <a:cxn ang="f65">
                  <a:pos x="f88" y="f89"/>
                </a:cxn>
                <a:cxn ang="f65">
                  <a:pos x="f90" y="f89"/>
                </a:cxn>
                <a:cxn ang="f65">
                  <a:pos x="f91" y="f87"/>
                </a:cxn>
                <a:cxn ang="f65">
                  <a:pos x="f92" y="f87"/>
                </a:cxn>
                <a:cxn ang="f65">
                  <a:pos x="f93" y="f94"/>
                </a:cxn>
                <a:cxn ang="f65">
                  <a:pos x="f95" y="f94"/>
                </a:cxn>
                <a:cxn ang="f65">
                  <a:pos x="f96" y="f87"/>
                </a:cxn>
                <a:cxn ang="f65">
                  <a:pos x="f86" y="f87"/>
                </a:cxn>
                <a:cxn ang="f65">
                  <a:pos x="f97" y="f98"/>
                </a:cxn>
                <a:cxn ang="f65">
                  <a:pos x="f99" y="f98"/>
                </a:cxn>
                <a:cxn ang="f65">
                  <a:pos x="f100" y="f101"/>
                </a:cxn>
                <a:cxn ang="f65">
                  <a:pos x="f97" y="f98"/>
                </a:cxn>
              </a:cxnLst>
              <a:rect l="f82" t="f85" r="f83" b="f84"/>
              <a:pathLst>
                <a:path w="315" h="342">
                  <a:moveTo>
                    <a:pt x="f5" y="f7"/>
                  </a:moveTo>
                  <a:lnTo>
                    <a:pt x="f8" y="f5"/>
                  </a:lnTo>
                  <a:lnTo>
                    <a:pt x="f9" y="f5"/>
                  </a:lnTo>
                  <a:lnTo>
                    <a:pt x="f6" y="f7"/>
                  </a:lnTo>
                  <a:lnTo>
                    <a:pt x="f10" y="f7"/>
                  </a:lnTo>
                  <a:lnTo>
                    <a:pt x="f11" y="f12"/>
                  </a:lnTo>
                  <a:lnTo>
                    <a:pt x="f13" y="f12"/>
                  </a:lnTo>
                  <a:lnTo>
                    <a:pt x="f14" y="f7"/>
                  </a:lnTo>
                  <a:lnTo>
                    <a:pt x="f5" y="f7"/>
                  </a:lnTo>
                  <a:close/>
                  <a:moveTo>
                    <a:pt x="f15" y="f16"/>
                  </a:moveTo>
                  <a:lnTo>
                    <a:pt x="f17" y="f16"/>
                  </a:lnTo>
                  <a:lnTo>
                    <a:pt x="f18" y="f19"/>
                  </a:lnTo>
                  <a:lnTo>
                    <a:pt x="f15" y="f16"/>
                  </a:ln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6" name="Freeform 6">
              <a:extLst>
                <a:ext uri="{FF2B5EF4-FFF2-40B4-BE49-F238E27FC236}">
                  <a16:creationId xmlns:a16="http://schemas.microsoft.com/office/drawing/2014/main" id="{278B88D8-4FE1-5CC0-13BC-1DFEFD16313B}"/>
                </a:ext>
              </a:extLst>
            </p:cNvPr>
            <p:cNvSpPr/>
            <p:nvPr/>
          </p:nvSpPr>
          <p:spPr>
            <a:xfrm>
              <a:off x="892564" y="6403844"/>
              <a:ext cx="166283" cy="181106"/>
            </a:xfrm>
            <a:custGeom>
              <a:avLst/>
              <a:gdLst>
                <a:gd name="f0" fmla="val 10800000"/>
                <a:gd name="f1" fmla="val 5400000"/>
                <a:gd name="f2" fmla="val 180"/>
                <a:gd name="f3" fmla="val w"/>
                <a:gd name="f4" fmla="val h"/>
                <a:gd name="f5" fmla="val 0"/>
                <a:gd name="f6" fmla="val 314"/>
                <a:gd name="f7" fmla="val 342"/>
                <a:gd name="f8" fmla="val 125"/>
                <a:gd name="f9" fmla="val 189"/>
                <a:gd name="f10" fmla="val 248"/>
                <a:gd name="f11" fmla="val 218"/>
                <a:gd name="f12" fmla="val 262"/>
                <a:gd name="f13" fmla="val 95"/>
                <a:gd name="f14" fmla="val 66"/>
                <a:gd name="f15" fmla="val 116"/>
                <a:gd name="f16" fmla="val 203"/>
                <a:gd name="f17" fmla="val 196"/>
                <a:gd name="f18" fmla="val 156"/>
                <a:gd name="f19" fmla="val 94"/>
                <a:gd name="f20" fmla="+- 0 0 -90"/>
                <a:gd name="f21" fmla="*/ f3 1 314"/>
                <a:gd name="f22" fmla="*/ f4 1 342"/>
                <a:gd name="f23" fmla="+- f7 0 f5"/>
                <a:gd name="f24" fmla="+- f6 0 f5"/>
                <a:gd name="f25" fmla="*/ f20 f0 1"/>
                <a:gd name="f26" fmla="*/ f24 1 314"/>
                <a:gd name="f27" fmla="*/ f23 1 342"/>
                <a:gd name="f28" fmla="*/ 0 f24 1"/>
                <a:gd name="f29" fmla="*/ 342 f23 1"/>
                <a:gd name="f30" fmla="*/ 125 f24 1"/>
                <a:gd name="f31" fmla="*/ 0 f23 1"/>
                <a:gd name="f32" fmla="*/ 189 f24 1"/>
                <a:gd name="f33" fmla="*/ 314 f24 1"/>
                <a:gd name="f34" fmla="*/ 248 f24 1"/>
                <a:gd name="f35" fmla="*/ 218 f24 1"/>
                <a:gd name="f36" fmla="*/ 262 f23 1"/>
                <a:gd name="f37" fmla="*/ 95 f24 1"/>
                <a:gd name="f38" fmla="*/ 66 f24 1"/>
                <a:gd name="f39" fmla="*/ 116 f24 1"/>
                <a:gd name="f40" fmla="*/ 203 f23 1"/>
                <a:gd name="f41" fmla="*/ 196 f24 1"/>
                <a:gd name="f42" fmla="*/ 156 f24 1"/>
                <a:gd name="f43" fmla="*/ 94 f23 1"/>
                <a:gd name="f44" fmla="*/ f25 1 f2"/>
                <a:gd name="f45" fmla="*/ f28 1 314"/>
                <a:gd name="f46" fmla="*/ f29 1 342"/>
                <a:gd name="f47" fmla="*/ f30 1 314"/>
                <a:gd name="f48" fmla="*/ f31 1 342"/>
                <a:gd name="f49" fmla="*/ f32 1 314"/>
                <a:gd name="f50" fmla="*/ f33 1 314"/>
                <a:gd name="f51" fmla="*/ f34 1 314"/>
                <a:gd name="f52" fmla="*/ f35 1 314"/>
                <a:gd name="f53" fmla="*/ f36 1 342"/>
                <a:gd name="f54" fmla="*/ f37 1 314"/>
                <a:gd name="f55" fmla="*/ f38 1 314"/>
                <a:gd name="f56" fmla="*/ f39 1 314"/>
                <a:gd name="f57" fmla="*/ f40 1 342"/>
                <a:gd name="f58" fmla="*/ f41 1 314"/>
                <a:gd name="f59" fmla="*/ f42 1 314"/>
                <a:gd name="f60" fmla="*/ f43 1 342"/>
                <a:gd name="f61" fmla="*/ 0 1 f26"/>
                <a:gd name="f62" fmla="*/ f6 1 f26"/>
                <a:gd name="f63" fmla="*/ 0 1 f27"/>
                <a:gd name="f64" fmla="*/ f7 1 f27"/>
                <a:gd name="f65" fmla="+- f44 0 f1"/>
                <a:gd name="f66" fmla="*/ f45 1 f26"/>
                <a:gd name="f67" fmla="*/ f46 1 f27"/>
                <a:gd name="f68" fmla="*/ f47 1 f26"/>
                <a:gd name="f69" fmla="*/ f48 1 f27"/>
                <a:gd name="f70" fmla="*/ f49 1 f26"/>
                <a:gd name="f71" fmla="*/ f50 1 f26"/>
                <a:gd name="f72" fmla="*/ f51 1 f26"/>
                <a:gd name="f73" fmla="*/ f52 1 f26"/>
                <a:gd name="f74" fmla="*/ f53 1 f27"/>
                <a:gd name="f75" fmla="*/ f54 1 f26"/>
                <a:gd name="f76" fmla="*/ f55 1 f26"/>
                <a:gd name="f77" fmla="*/ f56 1 f26"/>
                <a:gd name="f78" fmla="*/ f57 1 f27"/>
                <a:gd name="f79" fmla="*/ f58 1 f26"/>
                <a:gd name="f80" fmla="*/ f59 1 f26"/>
                <a:gd name="f81" fmla="*/ f60 1 f27"/>
                <a:gd name="f82" fmla="*/ f61 f21 1"/>
                <a:gd name="f83" fmla="*/ f62 f21 1"/>
                <a:gd name="f84" fmla="*/ f64 f22 1"/>
                <a:gd name="f85" fmla="*/ f63 f22 1"/>
                <a:gd name="f86" fmla="*/ f66 f21 1"/>
                <a:gd name="f87" fmla="*/ f67 f22 1"/>
                <a:gd name="f88" fmla="*/ f68 f21 1"/>
                <a:gd name="f89" fmla="*/ f69 f22 1"/>
                <a:gd name="f90" fmla="*/ f70 f21 1"/>
                <a:gd name="f91" fmla="*/ f71 f21 1"/>
                <a:gd name="f92" fmla="*/ f72 f21 1"/>
                <a:gd name="f93" fmla="*/ f73 f21 1"/>
                <a:gd name="f94" fmla="*/ f74 f22 1"/>
                <a:gd name="f95" fmla="*/ f75 f21 1"/>
                <a:gd name="f96" fmla="*/ f76 f21 1"/>
                <a:gd name="f97" fmla="*/ f77 f21 1"/>
                <a:gd name="f98" fmla="*/ f78 f22 1"/>
                <a:gd name="f99" fmla="*/ f79 f21 1"/>
                <a:gd name="f100" fmla="*/ f80 f21 1"/>
                <a:gd name="f101" fmla="*/ f81 f22 1"/>
              </a:gdLst>
              <a:ahLst/>
              <a:cxnLst>
                <a:cxn ang="3cd4">
                  <a:pos x="hc" y="t"/>
                </a:cxn>
                <a:cxn ang="0">
                  <a:pos x="r" y="vc"/>
                </a:cxn>
                <a:cxn ang="cd4">
                  <a:pos x="hc" y="b"/>
                </a:cxn>
                <a:cxn ang="cd2">
                  <a:pos x="l" y="vc"/>
                </a:cxn>
                <a:cxn ang="f65">
                  <a:pos x="f86" y="f87"/>
                </a:cxn>
                <a:cxn ang="f65">
                  <a:pos x="f88" y="f89"/>
                </a:cxn>
                <a:cxn ang="f65">
                  <a:pos x="f90" y="f89"/>
                </a:cxn>
                <a:cxn ang="f65">
                  <a:pos x="f91" y="f87"/>
                </a:cxn>
                <a:cxn ang="f65">
                  <a:pos x="f92" y="f87"/>
                </a:cxn>
                <a:cxn ang="f65">
                  <a:pos x="f93" y="f94"/>
                </a:cxn>
                <a:cxn ang="f65">
                  <a:pos x="f95" y="f94"/>
                </a:cxn>
                <a:cxn ang="f65">
                  <a:pos x="f96" y="f87"/>
                </a:cxn>
                <a:cxn ang="f65">
                  <a:pos x="f86" y="f87"/>
                </a:cxn>
                <a:cxn ang="f65">
                  <a:pos x="f97" y="f98"/>
                </a:cxn>
                <a:cxn ang="f65">
                  <a:pos x="f99" y="f98"/>
                </a:cxn>
                <a:cxn ang="f65">
                  <a:pos x="f100" y="f101"/>
                </a:cxn>
                <a:cxn ang="f65">
                  <a:pos x="f97" y="f98"/>
                </a:cxn>
              </a:cxnLst>
              <a:rect l="f82" t="f85" r="f83" b="f84"/>
              <a:pathLst>
                <a:path w="314" h="342">
                  <a:moveTo>
                    <a:pt x="f5" y="f7"/>
                  </a:moveTo>
                  <a:lnTo>
                    <a:pt x="f8" y="f5"/>
                  </a:lnTo>
                  <a:lnTo>
                    <a:pt x="f9" y="f5"/>
                  </a:lnTo>
                  <a:lnTo>
                    <a:pt x="f6" y="f7"/>
                  </a:lnTo>
                  <a:lnTo>
                    <a:pt x="f10" y="f7"/>
                  </a:lnTo>
                  <a:lnTo>
                    <a:pt x="f11" y="f12"/>
                  </a:lnTo>
                  <a:lnTo>
                    <a:pt x="f13" y="f12"/>
                  </a:lnTo>
                  <a:lnTo>
                    <a:pt x="f14" y="f7"/>
                  </a:lnTo>
                  <a:lnTo>
                    <a:pt x="f5" y="f7"/>
                  </a:lnTo>
                  <a:close/>
                  <a:moveTo>
                    <a:pt x="f15" y="f16"/>
                  </a:moveTo>
                  <a:lnTo>
                    <a:pt x="f17" y="f16"/>
                  </a:lnTo>
                  <a:lnTo>
                    <a:pt x="f18" y="f19"/>
                  </a:lnTo>
                  <a:lnTo>
                    <a:pt x="f15" y="f16"/>
                  </a:ln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7" name="Freeform 7">
              <a:extLst>
                <a:ext uri="{FF2B5EF4-FFF2-40B4-BE49-F238E27FC236}">
                  <a16:creationId xmlns:a16="http://schemas.microsoft.com/office/drawing/2014/main" id="{41A827DA-E33D-DD04-04EF-1222808E0CBF}"/>
                </a:ext>
              </a:extLst>
            </p:cNvPr>
            <p:cNvSpPr/>
            <p:nvPr/>
          </p:nvSpPr>
          <p:spPr>
            <a:xfrm>
              <a:off x="606073" y="6403844"/>
              <a:ext cx="154103" cy="181106"/>
            </a:xfrm>
            <a:custGeom>
              <a:avLst/>
              <a:gdLst>
                <a:gd name="f0" fmla="val 10800000"/>
                <a:gd name="f1" fmla="val 5400000"/>
                <a:gd name="f2" fmla="val 180"/>
                <a:gd name="f3" fmla="val w"/>
                <a:gd name="f4" fmla="val h"/>
                <a:gd name="f5" fmla="val 0"/>
                <a:gd name="f6" fmla="val 291"/>
                <a:gd name="f7" fmla="val 342"/>
                <a:gd name="f8" fmla="val 50"/>
                <a:gd name="f9" fmla="val 225"/>
                <a:gd name="f10" fmla="val 217"/>
                <a:gd name="f11" fmla="val 246"/>
                <a:gd name="f12" fmla="val 66"/>
                <a:gd name="f13" fmla="val 120"/>
                <a:gd name="f14" fmla="+- 0 0 -90"/>
                <a:gd name="f15" fmla="*/ f3 1 291"/>
                <a:gd name="f16" fmla="*/ f4 1 342"/>
                <a:gd name="f17" fmla="+- f7 0 f5"/>
                <a:gd name="f18" fmla="+- f6 0 f5"/>
                <a:gd name="f19" fmla="*/ f14 f0 1"/>
                <a:gd name="f20" fmla="*/ f18 1 291"/>
                <a:gd name="f21" fmla="*/ f17 1 342"/>
                <a:gd name="f22" fmla="*/ 0 f18 1"/>
                <a:gd name="f23" fmla="*/ 0 f17 1"/>
                <a:gd name="f24" fmla="*/ 50 f18 1"/>
                <a:gd name="f25" fmla="*/ 225 f18 1"/>
                <a:gd name="f26" fmla="*/ 217 f17 1"/>
                <a:gd name="f27" fmla="*/ 291 f18 1"/>
                <a:gd name="f28" fmla="*/ 342 f17 1"/>
                <a:gd name="f29" fmla="*/ 246 f18 1"/>
                <a:gd name="f30" fmla="*/ 66 f18 1"/>
                <a:gd name="f31" fmla="*/ 120 f17 1"/>
                <a:gd name="f32" fmla="*/ f19 1 f2"/>
                <a:gd name="f33" fmla="*/ f22 1 291"/>
                <a:gd name="f34" fmla="*/ f23 1 342"/>
                <a:gd name="f35" fmla="*/ f24 1 291"/>
                <a:gd name="f36" fmla="*/ f25 1 291"/>
                <a:gd name="f37" fmla="*/ f26 1 342"/>
                <a:gd name="f38" fmla="*/ f27 1 291"/>
                <a:gd name="f39" fmla="*/ f28 1 342"/>
                <a:gd name="f40" fmla="*/ f29 1 291"/>
                <a:gd name="f41" fmla="*/ f30 1 291"/>
                <a:gd name="f42" fmla="*/ f31 1 342"/>
                <a:gd name="f43" fmla="*/ 0 1 f20"/>
                <a:gd name="f44" fmla="*/ f6 1 f20"/>
                <a:gd name="f45" fmla="*/ 0 1 f21"/>
                <a:gd name="f46" fmla="*/ f7 1 f21"/>
                <a:gd name="f47" fmla="+- f32 0 f1"/>
                <a:gd name="f48" fmla="*/ f33 1 f20"/>
                <a:gd name="f49" fmla="*/ f34 1 f21"/>
                <a:gd name="f50" fmla="*/ f35 1 f20"/>
                <a:gd name="f51" fmla="*/ f36 1 f20"/>
                <a:gd name="f52" fmla="*/ f37 1 f21"/>
                <a:gd name="f53" fmla="*/ f38 1 f20"/>
                <a:gd name="f54" fmla="*/ f39 1 f21"/>
                <a:gd name="f55" fmla="*/ f40 1 f20"/>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6 1"/>
                <a:gd name="f69" fmla="*/ f55 f15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5" y="f63"/>
                </a:cxn>
                <a:cxn ang="f47">
                  <a:pos x="f67" y="f63"/>
                </a:cxn>
                <a:cxn ang="f47">
                  <a:pos x="f67" y="f68"/>
                </a:cxn>
                <a:cxn ang="f47">
                  <a:pos x="f69" y="f68"/>
                </a:cxn>
                <a:cxn ang="f47">
                  <a:pos x="f70" y="f71"/>
                </a:cxn>
                <a:cxn ang="f47">
                  <a:pos x="f70" y="f68"/>
                </a:cxn>
                <a:cxn ang="f47">
                  <a:pos x="f62" y="f68"/>
                </a:cxn>
                <a:cxn ang="f47">
                  <a:pos x="f62" y="f63"/>
                </a:cxn>
              </a:cxnLst>
              <a:rect l="f58" t="f61" r="f59" b="f60"/>
              <a:pathLst>
                <a:path w="291" h="342">
                  <a:moveTo>
                    <a:pt x="f5" y="f5"/>
                  </a:moveTo>
                  <a:lnTo>
                    <a:pt x="f8" y="f5"/>
                  </a:lnTo>
                  <a:lnTo>
                    <a:pt x="f9" y="f10"/>
                  </a:lnTo>
                  <a:lnTo>
                    <a:pt x="f9" y="f5"/>
                  </a:lnTo>
                  <a:lnTo>
                    <a:pt x="f6" y="f5"/>
                  </a:lnTo>
                  <a:lnTo>
                    <a:pt x="f6" y="f7"/>
                  </a:lnTo>
                  <a:lnTo>
                    <a:pt x="f11" y="f7"/>
                  </a:lnTo>
                  <a:lnTo>
                    <a:pt x="f12" y="f13"/>
                  </a:lnTo>
                  <a:lnTo>
                    <a:pt x="f12" y="f7"/>
                  </a:lnTo>
                  <a:lnTo>
                    <a:pt x="f5" y="f7"/>
                  </a:lnTo>
                  <a:lnTo>
                    <a:pt x="f5" y="f5"/>
                  </a:ln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8" name="Freeform 8">
              <a:extLst>
                <a:ext uri="{FF2B5EF4-FFF2-40B4-BE49-F238E27FC236}">
                  <a16:creationId xmlns:a16="http://schemas.microsoft.com/office/drawing/2014/main" id="{57675685-F005-AA71-4A2B-03F723296C56}"/>
                </a:ext>
              </a:extLst>
            </p:cNvPr>
            <p:cNvSpPr/>
            <p:nvPr/>
          </p:nvSpPr>
          <p:spPr>
            <a:xfrm>
              <a:off x="781354" y="6403844"/>
              <a:ext cx="130274" cy="181106"/>
            </a:xfrm>
            <a:custGeom>
              <a:avLst/>
              <a:gdLst>
                <a:gd name="f0" fmla="val 10800000"/>
                <a:gd name="f1" fmla="val 5400000"/>
                <a:gd name="f2" fmla="val 180"/>
                <a:gd name="f3" fmla="val w"/>
                <a:gd name="f4" fmla="val h"/>
                <a:gd name="f5" fmla="val 0"/>
                <a:gd name="f6" fmla="val 246"/>
                <a:gd name="f7" fmla="val 342"/>
                <a:gd name="f8" fmla="val 59"/>
                <a:gd name="f9" fmla="val 156"/>
                <a:gd name="f10" fmla="val 90"/>
                <a:gd name="f11" fmla="+- 0 0 -90"/>
                <a:gd name="f12" fmla="*/ f3 1 246"/>
                <a:gd name="f13" fmla="*/ f4 1 342"/>
                <a:gd name="f14" fmla="+- f7 0 f5"/>
                <a:gd name="f15" fmla="+- f6 0 f5"/>
                <a:gd name="f16" fmla="*/ f11 f0 1"/>
                <a:gd name="f17" fmla="*/ f15 1 246"/>
                <a:gd name="f18" fmla="*/ f14 1 342"/>
                <a:gd name="f19" fmla="*/ 246 f15 1"/>
                <a:gd name="f20" fmla="*/ 0 f14 1"/>
                <a:gd name="f21" fmla="*/ 59 f14 1"/>
                <a:gd name="f22" fmla="*/ 156 f15 1"/>
                <a:gd name="f23" fmla="*/ 342 f14 1"/>
                <a:gd name="f24" fmla="*/ 90 f15 1"/>
                <a:gd name="f25" fmla="*/ 0 f15 1"/>
                <a:gd name="f26" fmla="*/ f16 1 f2"/>
                <a:gd name="f27" fmla="*/ f19 1 246"/>
                <a:gd name="f28" fmla="*/ f20 1 342"/>
                <a:gd name="f29" fmla="*/ f21 1 342"/>
                <a:gd name="f30" fmla="*/ f22 1 246"/>
                <a:gd name="f31" fmla="*/ f23 1 342"/>
                <a:gd name="f32" fmla="*/ f24 1 246"/>
                <a:gd name="f33" fmla="*/ f25 1 246"/>
                <a:gd name="f34" fmla="*/ 0 1 f17"/>
                <a:gd name="f35" fmla="*/ f6 1 f17"/>
                <a:gd name="f36" fmla="*/ 0 1 f18"/>
                <a:gd name="f37" fmla="*/ f7 1 f18"/>
                <a:gd name="f38" fmla="+- f26 0 f1"/>
                <a:gd name="f39" fmla="*/ f27 1 f17"/>
                <a:gd name="f40" fmla="*/ f28 1 f18"/>
                <a:gd name="f41" fmla="*/ f29 1 f18"/>
                <a:gd name="f42" fmla="*/ f30 1 f17"/>
                <a:gd name="f43" fmla="*/ f31 1 f18"/>
                <a:gd name="f44" fmla="*/ f32 1 f17"/>
                <a:gd name="f45" fmla="*/ f33 1 f17"/>
                <a:gd name="f46" fmla="*/ f34 f12 1"/>
                <a:gd name="f47" fmla="*/ f35 f12 1"/>
                <a:gd name="f48" fmla="*/ f37 f13 1"/>
                <a:gd name="f49" fmla="*/ f36 f13 1"/>
                <a:gd name="f50" fmla="*/ f39 f12 1"/>
                <a:gd name="f51" fmla="*/ f40 f13 1"/>
                <a:gd name="f52" fmla="*/ f41 f13 1"/>
                <a:gd name="f53" fmla="*/ f42 f12 1"/>
                <a:gd name="f54" fmla="*/ f43 f13 1"/>
                <a:gd name="f55" fmla="*/ f44 f12 1"/>
                <a:gd name="f56" fmla="*/ f45 f12 1"/>
              </a:gdLst>
              <a:ahLst/>
              <a:cxnLst>
                <a:cxn ang="3cd4">
                  <a:pos x="hc" y="t"/>
                </a:cxn>
                <a:cxn ang="0">
                  <a:pos x="r" y="vc"/>
                </a:cxn>
                <a:cxn ang="cd4">
                  <a:pos x="hc" y="b"/>
                </a:cxn>
                <a:cxn ang="cd2">
                  <a:pos x="l" y="vc"/>
                </a:cxn>
                <a:cxn ang="f38">
                  <a:pos x="f50" y="f51"/>
                </a:cxn>
                <a:cxn ang="f38">
                  <a:pos x="f50" y="f52"/>
                </a:cxn>
                <a:cxn ang="f38">
                  <a:pos x="f53" y="f52"/>
                </a:cxn>
                <a:cxn ang="f38">
                  <a:pos x="f53" y="f54"/>
                </a:cxn>
                <a:cxn ang="f38">
                  <a:pos x="f55" y="f54"/>
                </a:cxn>
                <a:cxn ang="f38">
                  <a:pos x="f55" y="f52"/>
                </a:cxn>
                <a:cxn ang="f38">
                  <a:pos x="f56" y="f52"/>
                </a:cxn>
                <a:cxn ang="f38">
                  <a:pos x="f56" y="f51"/>
                </a:cxn>
                <a:cxn ang="f38">
                  <a:pos x="f50" y="f51"/>
                </a:cxn>
              </a:cxnLst>
              <a:rect l="f46" t="f49" r="f47" b="f48"/>
              <a:pathLst>
                <a:path w="246" h="342">
                  <a:moveTo>
                    <a:pt x="f6" y="f5"/>
                  </a:moveTo>
                  <a:lnTo>
                    <a:pt x="f6" y="f8"/>
                  </a:lnTo>
                  <a:lnTo>
                    <a:pt x="f9" y="f8"/>
                  </a:lnTo>
                  <a:lnTo>
                    <a:pt x="f9" y="f7"/>
                  </a:lnTo>
                  <a:lnTo>
                    <a:pt x="f10" y="f7"/>
                  </a:lnTo>
                  <a:lnTo>
                    <a:pt x="f10" y="f8"/>
                  </a:lnTo>
                  <a:lnTo>
                    <a:pt x="f5" y="f8"/>
                  </a:lnTo>
                  <a:lnTo>
                    <a:pt x="f5" y="f5"/>
                  </a:lnTo>
                  <a:lnTo>
                    <a:pt x="f6" y="f5"/>
                  </a:ln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9" name="Freeform 9">
              <a:extLst>
                <a:ext uri="{FF2B5EF4-FFF2-40B4-BE49-F238E27FC236}">
                  <a16:creationId xmlns:a16="http://schemas.microsoft.com/office/drawing/2014/main" id="{719FB125-9921-9BF8-9A24-E47FF4735B2D}"/>
                </a:ext>
              </a:extLst>
            </p:cNvPr>
            <p:cNvSpPr/>
            <p:nvPr/>
          </p:nvSpPr>
          <p:spPr>
            <a:xfrm>
              <a:off x="1075261" y="6403844"/>
              <a:ext cx="154103" cy="181106"/>
            </a:xfrm>
            <a:custGeom>
              <a:avLst/>
              <a:gdLst>
                <a:gd name="f0" fmla="val 10800000"/>
                <a:gd name="f1" fmla="val 5400000"/>
                <a:gd name="f2" fmla="val 180"/>
                <a:gd name="f3" fmla="val w"/>
                <a:gd name="f4" fmla="val h"/>
                <a:gd name="f5" fmla="val 0"/>
                <a:gd name="f6" fmla="val 123"/>
                <a:gd name="f7" fmla="val 145"/>
                <a:gd name="f8" fmla="val 78"/>
                <a:gd name="f9" fmla="val 82"/>
                <a:gd name="f10" fmla="val 84"/>
                <a:gd name="f11" fmla="val 80"/>
                <a:gd name="f12" fmla="val 88"/>
                <a:gd name="f13" fmla="val 77"/>
                <a:gd name="f14" fmla="val 92"/>
                <a:gd name="f15" fmla="val 73"/>
                <a:gd name="f16" fmla="val 99"/>
                <a:gd name="f17" fmla="val 66"/>
                <a:gd name="f18" fmla="val 103"/>
                <a:gd name="f19" fmla="val 55"/>
                <a:gd name="f20" fmla="val 43"/>
                <a:gd name="f21" fmla="val 32"/>
                <a:gd name="f22" fmla="val 21"/>
                <a:gd name="f23" fmla="val 13"/>
                <a:gd name="f24" fmla="val 5"/>
                <a:gd name="f25" fmla="val 54"/>
                <a:gd name="f26" fmla="val 28"/>
                <a:gd name="f27" fmla="val 86"/>
                <a:gd name="f28" fmla="val 51"/>
                <a:gd name="f29" fmla="val 93"/>
                <a:gd name="f30" fmla="val 25"/>
                <a:gd name="f31" fmla="val 53"/>
                <a:gd name="f32" fmla="val 63"/>
                <a:gd name="f33" fmla="val 67"/>
                <a:gd name="f34" fmla="val 27"/>
                <a:gd name="f35" fmla="val 71"/>
                <a:gd name="f36" fmla="val 31"/>
                <a:gd name="f37" fmla="val 74"/>
                <a:gd name="f38" fmla="val 34"/>
                <a:gd name="f39" fmla="val 75"/>
                <a:gd name="f40" fmla="val 38"/>
                <a:gd name="f41" fmla="val 48"/>
                <a:gd name="f42" fmla="val 52"/>
                <a:gd name="f43" fmla="val 59"/>
                <a:gd name="f44" fmla="val 61"/>
                <a:gd name="f45" fmla="+- 0 0 -90"/>
                <a:gd name="f46" fmla="*/ f3 1 123"/>
                <a:gd name="f47" fmla="*/ f4 1 145"/>
                <a:gd name="f48" fmla="+- f7 0 f5"/>
                <a:gd name="f49" fmla="+- f6 0 f5"/>
                <a:gd name="f50" fmla="*/ f45 f0 1"/>
                <a:gd name="f51" fmla="*/ f49 1 123"/>
                <a:gd name="f52" fmla="*/ f48 1 145"/>
                <a:gd name="f53" fmla="*/ 123 f49 1"/>
                <a:gd name="f54" fmla="*/ 145 f48 1"/>
                <a:gd name="f55" fmla="*/ 78 f49 1"/>
                <a:gd name="f56" fmla="*/ 82 f48 1"/>
                <a:gd name="f57" fmla="*/ 92 f49 1"/>
                <a:gd name="f58" fmla="*/ 73 f48 1"/>
                <a:gd name="f59" fmla="*/ 103 f49 1"/>
                <a:gd name="f60" fmla="*/ 43 f48 1"/>
                <a:gd name="f61" fmla="*/ 13 f48 1"/>
                <a:gd name="f62" fmla="*/ 54 f49 1"/>
                <a:gd name="f63" fmla="*/ 0 f48 1"/>
                <a:gd name="f64" fmla="*/ 0 f49 1"/>
                <a:gd name="f65" fmla="*/ 28 f49 1"/>
                <a:gd name="f66" fmla="*/ 86 f48 1"/>
                <a:gd name="f67" fmla="*/ 51 f49 1"/>
                <a:gd name="f68" fmla="*/ 93 f49 1"/>
                <a:gd name="f69" fmla="*/ 25 f48 1"/>
                <a:gd name="f70" fmla="*/ 53 f49 1"/>
                <a:gd name="f71" fmla="*/ 71 f49 1"/>
                <a:gd name="f72" fmla="*/ 31 f48 1"/>
                <a:gd name="f73" fmla="*/ 75 f49 1"/>
                <a:gd name="f74" fmla="*/ 55 f48 1"/>
                <a:gd name="f75" fmla="*/ 61 f48 1"/>
                <a:gd name="f76" fmla="*/ f50 1 f2"/>
                <a:gd name="f77" fmla="*/ f53 1 123"/>
                <a:gd name="f78" fmla="*/ f54 1 145"/>
                <a:gd name="f79" fmla="*/ f55 1 123"/>
                <a:gd name="f80" fmla="*/ f56 1 145"/>
                <a:gd name="f81" fmla="*/ f57 1 123"/>
                <a:gd name="f82" fmla="*/ f58 1 145"/>
                <a:gd name="f83" fmla="*/ f59 1 123"/>
                <a:gd name="f84" fmla="*/ f60 1 145"/>
                <a:gd name="f85" fmla="*/ f61 1 145"/>
                <a:gd name="f86" fmla="*/ f62 1 123"/>
                <a:gd name="f87" fmla="*/ f63 1 145"/>
                <a:gd name="f88" fmla="*/ f64 1 123"/>
                <a:gd name="f89" fmla="*/ f65 1 123"/>
                <a:gd name="f90" fmla="*/ f66 1 145"/>
                <a:gd name="f91" fmla="*/ f67 1 123"/>
                <a:gd name="f92" fmla="*/ f68 1 123"/>
                <a:gd name="f93" fmla="*/ f69 1 145"/>
                <a:gd name="f94" fmla="*/ f70 1 123"/>
                <a:gd name="f95" fmla="*/ f71 1 123"/>
                <a:gd name="f96" fmla="*/ f72 1 145"/>
                <a:gd name="f97" fmla="*/ f73 1 123"/>
                <a:gd name="f98" fmla="*/ f74 1 145"/>
                <a:gd name="f99" fmla="*/ f75 1 145"/>
                <a:gd name="f100" fmla="*/ 0 1 f51"/>
                <a:gd name="f101" fmla="*/ f6 1 f51"/>
                <a:gd name="f102" fmla="*/ 0 1 f52"/>
                <a:gd name="f103" fmla="*/ f7 1 f52"/>
                <a:gd name="f104" fmla="+- f76 0 f1"/>
                <a:gd name="f105" fmla="*/ f77 1 f51"/>
                <a:gd name="f106" fmla="*/ f78 1 f52"/>
                <a:gd name="f107" fmla="*/ f79 1 f51"/>
                <a:gd name="f108" fmla="*/ f80 1 f52"/>
                <a:gd name="f109" fmla="*/ f81 1 f51"/>
                <a:gd name="f110" fmla="*/ f82 1 f52"/>
                <a:gd name="f111" fmla="*/ f83 1 f51"/>
                <a:gd name="f112" fmla="*/ f84 1 f52"/>
                <a:gd name="f113" fmla="*/ f85 1 f52"/>
                <a:gd name="f114" fmla="*/ f86 1 f51"/>
                <a:gd name="f115" fmla="*/ f87 1 f52"/>
                <a:gd name="f116" fmla="*/ f88 1 f51"/>
                <a:gd name="f117" fmla="*/ f89 1 f51"/>
                <a:gd name="f118" fmla="*/ f90 1 f52"/>
                <a:gd name="f119" fmla="*/ f91 1 f51"/>
                <a:gd name="f120" fmla="*/ f92 1 f51"/>
                <a:gd name="f121" fmla="*/ f93 1 f52"/>
                <a:gd name="f122" fmla="*/ f94 1 f51"/>
                <a:gd name="f123" fmla="*/ f95 1 f51"/>
                <a:gd name="f124" fmla="*/ f96 1 f52"/>
                <a:gd name="f125" fmla="*/ f97 1 f51"/>
                <a:gd name="f126" fmla="*/ f98 1 f52"/>
                <a:gd name="f127" fmla="*/ f99 1 f52"/>
                <a:gd name="f128" fmla="*/ f100 f46 1"/>
                <a:gd name="f129" fmla="*/ f101 f46 1"/>
                <a:gd name="f130" fmla="*/ f103 f47 1"/>
                <a:gd name="f131" fmla="*/ f102 f47 1"/>
                <a:gd name="f132" fmla="*/ f105 f46 1"/>
                <a:gd name="f133" fmla="*/ f106 f47 1"/>
                <a:gd name="f134" fmla="*/ f107 f46 1"/>
                <a:gd name="f135" fmla="*/ f108 f47 1"/>
                <a:gd name="f136" fmla="*/ f109 f46 1"/>
                <a:gd name="f137" fmla="*/ f110 f47 1"/>
                <a:gd name="f138" fmla="*/ f111 f46 1"/>
                <a:gd name="f139" fmla="*/ f112 f47 1"/>
                <a:gd name="f140" fmla="*/ f113 f47 1"/>
                <a:gd name="f141" fmla="*/ f114 f46 1"/>
                <a:gd name="f142" fmla="*/ f115 f47 1"/>
                <a:gd name="f143" fmla="*/ f116 f46 1"/>
                <a:gd name="f144" fmla="*/ f117 f46 1"/>
                <a:gd name="f145" fmla="*/ f118 f47 1"/>
                <a:gd name="f146" fmla="*/ f119 f46 1"/>
                <a:gd name="f147" fmla="*/ f120 f46 1"/>
                <a:gd name="f148" fmla="*/ f121 f47 1"/>
                <a:gd name="f149" fmla="*/ f122 f46 1"/>
                <a:gd name="f150" fmla="*/ f123 f46 1"/>
                <a:gd name="f151" fmla="*/ f124 f47 1"/>
                <a:gd name="f152" fmla="*/ f125 f46 1"/>
                <a:gd name="f153" fmla="*/ f126 f47 1"/>
                <a:gd name="f154" fmla="*/ f127 f47 1"/>
              </a:gdLst>
              <a:ahLst/>
              <a:cxnLst>
                <a:cxn ang="3cd4">
                  <a:pos x="hc" y="t"/>
                </a:cxn>
                <a:cxn ang="0">
                  <a:pos x="r" y="vc"/>
                </a:cxn>
                <a:cxn ang="cd4">
                  <a:pos x="hc" y="b"/>
                </a:cxn>
                <a:cxn ang="cd2">
                  <a:pos x="l" y="vc"/>
                </a:cxn>
                <a:cxn ang="f104">
                  <a:pos x="f132" y="f133"/>
                </a:cxn>
                <a:cxn ang="f104">
                  <a:pos x="f134" y="f135"/>
                </a:cxn>
                <a:cxn ang="f104">
                  <a:pos x="f136" y="f137"/>
                </a:cxn>
                <a:cxn ang="f104">
                  <a:pos x="f138" y="f139"/>
                </a:cxn>
                <a:cxn ang="f104">
                  <a:pos x="f136" y="f140"/>
                </a:cxn>
                <a:cxn ang="f104">
                  <a:pos x="f141" y="f142"/>
                </a:cxn>
                <a:cxn ang="f104">
                  <a:pos x="f143" y="f142"/>
                </a:cxn>
                <a:cxn ang="f104">
                  <a:pos x="f143" y="f133"/>
                </a:cxn>
                <a:cxn ang="f104">
                  <a:pos x="f144" y="f133"/>
                </a:cxn>
                <a:cxn ang="f104">
                  <a:pos x="f144" y="f145"/>
                </a:cxn>
                <a:cxn ang="f104">
                  <a:pos x="f146" y="f145"/>
                </a:cxn>
                <a:cxn ang="f104">
                  <a:pos x="f147" y="f133"/>
                </a:cxn>
                <a:cxn ang="f104">
                  <a:pos x="f132" y="f133"/>
                </a:cxn>
                <a:cxn ang="f104">
                  <a:pos x="f144" y="f148"/>
                </a:cxn>
                <a:cxn ang="f104">
                  <a:pos x="f149" y="f148"/>
                </a:cxn>
                <a:cxn ang="f104">
                  <a:pos x="f150" y="f151"/>
                </a:cxn>
                <a:cxn ang="f104">
                  <a:pos x="f152" y="f139"/>
                </a:cxn>
                <a:cxn ang="f104">
                  <a:pos x="f150" y="f153"/>
                </a:cxn>
                <a:cxn ang="f104">
                  <a:pos x="f149" y="f154"/>
                </a:cxn>
                <a:cxn ang="f104">
                  <a:pos x="f144" y="f154"/>
                </a:cxn>
                <a:cxn ang="f104">
                  <a:pos x="f144" y="f148"/>
                </a:cxn>
              </a:cxnLst>
              <a:rect l="f128" t="f131" r="f129" b="f130"/>
              <a:pathLst>
                <a:path w="123" h="145">
                  <a:moveTo>
                    <a:pt x="f6" y="f7"/>
                  </a:moveTo>
                  <a:cubicBezTo>
                    <a:pt x="f8" y="f9"/>
                    <a:pt x="f8" y="f9"/>
                    <a:pt x="f8" y="f9"/>
                  </a:cubicBezTo>
                  <a:cubicBezTo>
                    <a:pt x="f10" y="f11"/>
                    <a:pt x="f12" y="f13"/>
                    <a:pt x="f14" y="f15"/>
                  </a:cubicBezTo>
                  <a:cubicBezTo>
                    <a:pt x="f16" y="f17"/>
                    <a:pt x="f18" y="f19"/>
                    <a:pt x="f18" y="f20"/>
                  </a:cubicBezTo>
                  <a:cubicBezTo>
                    <a:pt x="f18" y="f21"/>
                    <a:pt x="f16" y="f22"/>
                    <a:pt x="f14" y="f23"/>
                  </a:cubicBezTo>
                  <a:cubicBezTo>
                    <a:pt x="f10" y="f24"/>
                    <a:pt x="f15" y="f5"/>
                    <a:pt x="f25" y="f5"/>
                  </a:cubicBezTo>
                  <a:cubicBezTo>
                    <a:pt x="f5" y="f5"/>
                    <a:pt x="f5" y="f5"/>
                    <a:pt x="f5" y="f5"/>
                  </a:cubicBezTo>
                  <a:cubicBezTo>
                    <a:pt x="f5" y="f7"/>
                    <a:pt x="f5" y="f7"/>
                    <a:pt x="f5" y="f7"/>
                  </a:cubicBezTo>
                  <a:cubicBezTo>
                    <a:pt x="f26" y="f7"/>
                    <a:pt x="f26" y="f7"/>
                    <a:pt x="f26" y="f7"/>
                  </a:cubicBezTo>
                  <a:cubicBezTo>
                    <a:pt x="f26" y="f27"/>
                    <a:pt x="f26" y="f27"/>
                    <a:pt x="f26" y="f27"/>
                  </a:cubicBezTo>
                  <a:cubicBezTo>
                    <a:pt x="f28" y="f27"/>
                    <a:pt x="f28" y="f27"/>
                    <a:pt x="f28" y="f27"/>
                  </a:cubicBezTo>
                  <a:cubicBezTo>
                    <a:pt x="f29" y="f7"/>
                    <a:pt x="f29" y="f7"/>
                    <a:pt x="f29" y="f7"/>
                  </a:cubicBezTo>
                  <a:lnTo>
                    <a:pt x="f6" y="f7"/>
                  </a:lnTo>
                  <a:close/>
                  <a:moveTo>
                    <a:pt x="f26" y="f30"/>
                  </a:moveTo>
                  <a:cubicBezTo>
                    <a:pt x="f31" y="f30"/>
                    <a:pt x="f31" y="f30"/>
                    <a:pt x="f31" y="f30"/>
                  </a:cubicBezTo>
                  <a:cubicBezTo>
                    <a:pt x="f32" y="f30"/>
                    <a:pt x="f33" y="f34"/>
                    <a:pt x="f35" y="f36"/>
                  </a:cubicBezTo>
                  <a:cubicBezTo>
                    <a:pt x="f37" y="f38"/>
                    <a:pt x="f39" y="f40"/>
                    <a:pt x="f39" y="f20"/>
                  </a:cubicBezTo>
                  <a:cubicBezTo>
                    <a:pt x="f39" y="f41"/>
                    <a:pt x="f37" y="f42"/>
                    <a:pt x="f35" y="f19"/>
                  </a:cubicBezTo>
                  <a:cubicBezTo>
                    <a:pt x="f33" y="f43"/>
                    <a:pt x="f32" y="f44"/>
                    <a:pt x="f31" y="f44"/>
                  </a:cubicBezTo>
                  <a:cubicBezTo>
                    <a:pt x="f26" y="f44"/>
                    <a:pt x="f26" y="f44"/>
                    <a:pt x="f26" y="f44"/>
                  </a:cubicBezTo>
                  <a:lnTo>
                    <a:pt x="f26" y="f30"/>
                  </a:ln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0" name="Freeform 10">
              <a:extLst>
                <a:ext uri="{FF2B5EF4-FFF2-40B4-BE49-F238E27FC236}">
                  <a16:creationId xmlns:a16="http://schemas.microsoft.com/office/drawing/2014/main" id="{E8D6A303-CA2F-D3E4-F2FD-AA4B48D6E357}"/>
                </a:ext>
              </a:extLst>
            </p:cNvPr>
            <p:cNvSpPr/>
            <p:nvPr/>
          </p:nvSpPr>
          <p:spPr>
            <a:xfrm>
              <a:off x="312176" y="6403844"/>
              <a:ext cx="102732" cy="181106"/>
            </a:xfrm>
            <a:custGeom>
              <a:avLst/>
              <a:gdLst>
                <a:gd name="f0" fmla="val 10800000"/>
                <a:gd name="f1" fmla="val 5400000"/>
                <a:gd name="f2" fmla="val 180"/>
                <a:gd name="f3" fmla="val w"/>
                <a:gd name="f4" fmla="val h"/>
                <a:gd name="f5" fmla="val 0"/>
                <a:gd name="f6" fmla="val 194"/>
                <a:gd name="f7" fmla="val 342"/>
                <a:gd name="f8" fmla="val 123"/>
                <a:gd name="f9" fmla="val 172"/>
                <a:gd name="f10" fmla="val 73"/>
                <a:gd name="f11" fmla="+- 0 0 -90"/>
                <a:gd name="f12" fmla="*/ f3 1 194"/>
                <a:gd name="f13" fmla="*/ f4 1 342"/>
                <a:gd name="f14" fmla="+- f7 0 f5"/>
                <a:gd name="f15" fmla="+- f6 0 f5"/>
                <a:gd name="f16" fmla="*/ f11 f0 1"/>
                <a:gd name="f17" fmla="*/ f15 1 194"/>
                <a:gd name="f18" fmla="*/ f14 1 342"/>
                <a:gd name="f19" fmla="*/ 194 f15 1"/>
                <a:gd name="f20" fmla="*/ 0 f14 1"/>
                <a:gd name="f21" fmla="*/ 123 f15 1"/>
                <a:gd name="f22" fmla="*/ 0 f15 1"/>
                <a:gd name="f23" fmla="*/ 172 f14 1"/>
                <a:gd name="f24" fmla="*/ 342 f14 1"/>
                <a:gd name="f25" fmla="*/ 73 f15 1"/>
                <a:gd name="f26" fmla="*/ f16 1 f2"/>
                <a:gd name="f27" fmla="*/ f19 1 194"/>
                <a:gd name="f28" fmla="*/ f20 1 342"/>
                <a:gd name="f29" fmla="*/ f21 1 194"/>
                <a:gd name="f30" fmla="*/ f22 1 194"/>
                <a:gd name="f31" fmla="*/ f23 1 342"/>
                <a:gd name="f32" fmla="*/ f24 1 342"/>
                <a:gd name="f33" fmla="*/ f25 1 194"/>
                <a:gd name="f34" fmla="*/ 0 1 f17"/>
                <a:gd name="f35" fmla="*/ f6 1 f17"/>
                <a:gd name="f36" fmla="*/ 0 1 f18"/>
                <a:gd name="f37" fmla="*/ f7 1 f18"/>
                <a:gd name="f38" fmla="+- f26 0 f1"/>
                <a:gd name="f39" fmla="*/ f27 1 f17"/>
                <a:gd name="f40" fmla="*/ f28 1 f18"/>
                <a:gd name="f41" fmla="*/ f29 1 f17"/>
                <a:gd name="f42" fmla="*/ f30 1 f17"/>
                <a:gd name="f43" fmla="*/ f31 1 f18"/>
                <a:gd name="f44" fmla="*/ f32 1 f18"/>
                <a:gd name="f45" fmla="*/ f33 1 f17"/>
                <a:gd name="f46" fmla="*/ f34 f12 1"/>
                <a:gd name="f47" fmla="*/ f35 f12 1"/>
                <a:gd name="f48" fmla="*/ f37 f13 1"/>
                <a:gd name="f49" fmla="*/ f36 f13 1"/>
                <a:gd name="f50" fmla="*/ f39 f12 1"/>
                <a:gd name="f51" fmla="*/ f40 f13 1"/>
                <a:gd name="f52" fmla="*/ f41 f12 1"/>
                <a:gd name="f53" fmla="*/ f42 f12 1"/>
                <a:gd name="f54" fmla="*/ f43 f13 1"/>
                <a:gd name="f55" fmla="*/ f44 f13 1"/>
                <a:gd name="f56" fmla="*/ f45 f12 1"/>
              </a:gdLst>
              <a:ahLst/>
              <a:cxnLst>
                <a:cxn ang="3cd4">
                  <a:pos x="hc" y="t"/>
                </a:cxn>
                <a:cxn ang="0">
                  <a:pos x="r" y="vc"/>
                </a:cxn>
                <a:cxn ang="cd4">
                  <a:pos x="hc" y="b"/>
                </a:cxn>
                <a:cxn ang="cd2">
                  <a:pos x="l" y="vc"/>
                </a:cxn>
                <a:cxn ang="f38">
                  <a:pos x="f50" y="f51"/>
                </a:cxn>
                <a:cxn ang="f38">
                  <a:pos x="f52" y="f51"/>
                </a:cxn>
                <a:cxn ang="f38">
                  <a:pos x="f53" y="f54"/>
                </a:cxn>
                <a:cxn ang="f38">
                  <a:pos x="f52" y="f55"/>
                </a:cxn>
                <a:cxn ang="f38">
                  <a:pos x="f50" y="f55"/>
                </a:cxn>
                <a:cxn ang="f38">
                  <a:pos x="f56" y="f54"/>
                </a:cxn>
                <a:cxn ang="f38">
                  <a:pos x="f50" y="f51"/>
                </a:cxn>
              </a:cxnLst>
              <a:rect l="f46" t="f49" r="f47" b="f48"/>
              <a:pathLst>
                <a:path w="194" h="342">
                  <a:moveTo>
                    <a:pt x="f6" y="f5"/>
                  </a:moveTo>
                  <a:lnTo>
                    <a:pt x="f8" y="f5"/>
                  </a:lnTo>
                  <a:lnTo>
                    <a:pt x="f5" y="f9"/>
                  </a:lnTo>
                  <a:lnTo>
                    <a:pt x="f8" y="f7"/>
                  </a:lnTo>
                  <a:lnTo>
                    <a:pt x="f6" y="f7"/>
                  </a:lnTo>
                  <a:lnTo>
                    <a:pt x="f10" y="f9"/>
                  </a:lnTo>
                  <a:lnTo>
                    <a:pt x="f6" y="f5"/>
                  </a:ln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1" name="Freeform 13">
              <a:extLst>
                <a:ext uri="{FF2B5EF4-FFF2-40B4-BE49-F238E27FC236}">
                  <a16:creationId xmlns:a16="http://schemas.microsoft.com/office/drawing/2014/main" id="{6F0FEA88-87D8-4D9D-0031-32EB28FA678C}"/>
                </a:ext>
              </a:extLst>
            </p:cNvPr>
            <p:cNvSpPr/>
            <p:nvPr/>
          </p:nvSpPr>
          <p:spPr>
            <a:xfrm>
              <a:off x="1877007" y="6403844"/>
              <a:ext cx="105384" cy="181106"/>
            </a:xfrm>
            <a:custGeom>
              <a:avLst/>
              <a:gdLst>
                <a:gd name="f0" fmla="val 10800000"/>
                <a:gd name="f1" fmla="val 5400000"/>
                <a:gd name="f2" fmla="val 180"/>
                <a:gd name="f3" fmla="val w"/>
                <a:gd name="f4" fmla="val h"/>
                <a:gd name="f5" fmla="val 0"/>
                <a:gd name="f6" fmla="val 199"/>
                <a:gd name="f7" fmla="val 342"/>
                <a:gd name="f8" fmla="val 48"/>
                <a:gd name="f9" fmla="val 295"/>
                <a:gd name="f10" fmla="+- 0 0 -90"/>
                <a:gd name="f11" fmla="*/ f3 1 199"/>
                <a:gd name="f12" fmla="*/ f4 1 342"/>
                <a:gd name="f13" fmla="+- f7 0 f5"/>
                <a:gd name="f14" fmla="+- f6 0 f5"/>
                <a:gd name="f15" fmla="*/ f10 f0 1"/>
                <a:gd name="f16" fmla="*/ f14 1 199"/>
                <a:gd name="f17" fmla="*/ f13 1 342"/>
                <a:gd name="f18" fmla="*/ 48 f14 1"/>
                <a:gd name="f19" fmla="*/ 295 f13 1"/>
                <a:gd name="f20" fmla="*/ 199 f14 1"/>
                <a:gd name="f21" fmla="*/ 342 f13 1"/>
                <a:gd name="f22" fmla="*/ 0 f14 1"/>
                <a:gd name="f23" fmla="*/ 0 f13 1"/>
                <a:gd name="f24" fmla="*/ f15 1 f2"/>
                <a:gd name="f25" fmla="*/ f18 1 199"/>
                <a:gd name="f26" fmla="*/ f19 1 342"/>
                <a:gd name="f27" fmla="*/ f20 1 199"/>
                <a:gd name="f28" fmla="*/ f21 1 342"/>
                <a:gd name="f29" fmla="*/ f22 1 199"/>
                <a:gd name="f30" fmla="*/ f23 1 342"/>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7"/>
                <a:gd name="f42" fmla="*/ f31 f11 1"/>
                <a:gd name="f43" fmla="*/ f32 f11 1"/>
                <a:gd name="f44" fmla="*/ f34 f12 1"/>
                <a:gd name="f45" fmla="*/ f33 f12 1"/>
                <a:gd name="f46" fmla="*/ f36 f11 1"/>
                <a:gd name="f47" fmla="*/ f37 f12 1"/>
                <a:gd name="f48" fmla="*/ f38 f11 1"/>
                <a:gd name="f49" fmla="*/ f39 f12 1"/>
                <a:gd name="f50" fmla="*/ f40 f11 1"/>
                <a:gd name="f51" fmla="*/ f41 f12 1"/>
              </a:gdLst>
              <a:ahLst/>
              <a:cxnLst>
                <a:cxn ang="3cd4">
                  <a:pos x="hc" y="t"/>
                </a:cxn>
                <a:cxn ang="0">
                  <a:pos x="r" y="vc"/>
                </a:cxn>
                <a:cxn ang="cd4">
                  <a:pos x="hc" y="b"/>
                </a:cxn>
                <a:cxn ang="cd2">
                  <a:pos x="l" y="vc"/>
                </a:cxn>
                <a:cxn ang="f35">
                  <a:pos x="f46" y="f47"/>
                </a:cxn>
                <a:cxn ang="f35">
                  <a:pos x="f48" y="f47"/>
                </a:cxn>
                <a:cxn ang="f35">
                  <a:pos x="f48" y="f49"/>
                </a:cxn>
                <a:cxn ang="f35">
                  <a:pos x="f50" y="f49"/>
                </a:cxn>
                <a:cxn ang="f35">
                  <a:pos x="f50" y="f51"/>
                </a:cxn>
                <a:cxn ang="f35">
                  <a:pos x="f46" y="f51"/>
                </a:cxn>
                <a:cxn ang="f35">
                  <a:pos x="f46" y="f47"/>
                </a:cxn>
              </a:cxnLst>
              <a:rect l="f42" t="f45" r="f43" b="f44"/>
              <a:pathLst>
                <a:path w="199" h="342">
                  <a:moveTo>
                    <a:pt x="f8" y="f9"/>
                  </a:moveTo>
                  <a:lnTo>
                    <a:pt x="f6" y="f9"/>
                  </a:lnTo>
                  <a:lnTo>
                    <a:pt x="f6" y="f7"/>
                  </a:lnTo>
                  <a:lnTo>
                    <a:pt x="f5" y="f7"/>
                  </a:lnTo>
                  <a:lnTo>
                    <a:pt x="f5" y="f5"/>
                  </a:lnTo>
                  <a:lnTo>
                    <a:pt x="f8" y="f5"/>
                  </a:lnTo>
                  <a:lnTo>
                    <a:pt x="f8" y="f9"/>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2" name="Freeform 14">
              <a:extLst>
                <a:ext uri="{FF2B5EF4-FFF2-40B4-BE49-F238E27FC236}">
                  <a16:creationId xmlns:a16="http://schemas.microsoft.com/office/drawing/2014/main" id="{1FB80D27-DE3A-221D-6B19-2DEC7F9E6B3C}"/>
                </a:ext>
              </a:extLst>
            </p:cNvPr>
            <p:cNvSpPr/>
            <p:nvPr/>
          </p:nvSpPr>
          <p:spPr>
            <a:xfrm>
              <a:off x="2009924" y="6403844"/>
              <a:ext cx="152512" cy="181106"/>
            </a:xfrm>
            <a:custGeom>
              <a:avLst/>
              <a:gdLst>
                <a:gd name="f0" fmla="val 10800000"/>
                <a:gd name="f1" fmla="val 5400000"/>
                <a:gd name="f2" fmla="val 180"/>
                <a:gd name="f3" fmla="val w"/>
                <a:gd name="f4" fmla="val h"/>
                <a:gd name="f5" fmla="val 0"/>
                <a:gd name="f6" fmla="val 122"/>
                <a:gd name="f7" fmla="val 145"/>
                <a:gd name="f8" fmla="val 43"/>
                <a:gd name="f9" fmla="val 66"/>
                <a:gd name="f10" fmla="val 81"/>
                <a:gd name="f11" fmla="val 5"/>
                <a:gd name="f12" fmla="val 93"/>
                <a:gd name="f13" fmla="val 14"/>
                <a:gd name="f14" fmla="val 110"/>
                <a:gd name="f15" fmla="val 27"/>
                <a:gd name="f16" fmla="val 48"/>
                <a:gd name="f17" fmla="val 72"/>
                <a:gd name="f18" fmla="val 96"/>
                <a:gd name="f19" fmla="val 111"/>
                <a:gd name="f20" fmla="val 118"/>
                <a:gd name="f21" fmla="val 131"/>
                <a:gd name="f22" fmla="val 140"/>
                <a:gd name="f23" fmla="val 83"/>
                <a:gd name="f24" fmla="val 32"/>
                <a:gd name="f25" fmla="val 74"/>
                <a:gd name="f26" fmla="val 24"/>
                <a:gd name="f27" fmla="val 62"/>
                <a:gd name="f28" fmla="val 20"/>
                <a:gd name="f29" fmla="val 42"/>
                <a:gd name="f30" fmla="val 125"/>
                <a:gd name="f31" fmla="val 121"/>
                <a:gd name="f32" fmla="val 113"/>
                <a:gd name="f33" fmla="val 94"/>
                <a:gd name="f34" fmla="val 103"/>
                <a:gd name="f35" fmla="val 101"/>
                <a:gd name="f36" fmla="val 88"/>
                <a:gd name="f37" fmla="val 56"/>
                <a:gd name="f38" fmla="+- 0 0 -90"/>
                <a:gd name="f39" fmla="*/ f3 1 122"/>
                <a:gd name="f40" fmla="*/ f4 1 145"/>
                <a:gd name="f41" fmla="+- f7 0 f5"/>
                <a:gd name="f42" fmla="+- f6 0 f5"/>
                <a:gd name="f43" fmla="*/ f38 f0 1"/>
                <a:gd name="f44" fmla="*/ f42 1 122"/>
                <a:gd name="f45" fmla="*/ f41 1 145"/>
                <a:gd name="f46" fmla="*/ 0 f42 1"/>
                <a:gd name="f47" fmla="*/ 145 f41 1"/>
                <a:gd name="f48" fmla="*/ 0 f41 1"/>
                <a:gd name="f49" fmla="*/ 43 f42 1"/>
                <a:gd name="f50" fmla="*/ 93 f42 1"/>
                <a:gd name="f51" fmla="*/ 14 f41 1"/>
                <a:gd name="f52" fmla="*/ 122 f42 1"/>
                <a:gd name="f53" fmla="*/ 72 f41 1"/>
                <a:gd name="f54" fmla="*/ 131 f41 1"/>
                <a:gd name="f55" fmla="*/ 83 f42 1"/>
                <a:gd name="f56" fmla="*/ 32 f41 1"/>
                <a:gd name="f57" fmla="*/ 42 f42 1"/>
                <a:gd name="f58" fmla="*/ 20 f41 1"/>
                <a:gd name="f59" fmla="*/ 20 f42 1"/>
                <a:gd name="f60" fmla="*/ 125 f41 1"/>
                <a:gd name="f61" fmla="*/ 113 f41 1"/>
                <a:gd name="f62" fmla="*/ 101 f42 1"/>
                <a:gd name="f63" fmla="*/ f43 1 f2"/>
                <a:gd name="f64" fmla="*/ f46 1 122"/>
                <a:gd name="f65" fmla="*/ f47 1 145"/>
                <a:gd name="f66" fmla="*/ f48 1 145"/>
                <a:gd name="f67" fmla="*/ f49 1 122"/>
                <a:gd name="f68" fmla="*/ f50 1 122"/>
                <a:gd name="f69" fmla="*/ f51 1 145"/>
                <a:gd name="f70" fmla="*/ f52 1 122"/>
                <a:gd name="f71" fmla="*/ f53 1 145"/>
                <a:gd name="f72" fmla="*/ f54 1 145"/>
                <a:gd name="f73" fmla="*/ f55 1 122"/>
                <a:gd name="f74" fmla="*/ f56 1 145"/>
                <a:gd name="f75" fmla="*/ f57 1 122"/>
                <a:gd name="f76" fmla="*/ f58 1 145"/>
                <a:gd name="f77" fmla="*/ f59 1 122"/>
                <a:gd name="f78" fmla="*/ f60 1 145"/>
                <a:gd name="f79" fmla="*/ f61 1 145"/>
                <a:gd name="f80" fmla="*/ f62 1 122"/>
                <a:gd name="f81" fmla="*/ 0 1 f44"/>
                <a:gd name="f82" fmla="*/ f6 1 f44"/>
                <a:gd name="f83" fmla="*/ 0 1 f45"/>
                <a:gd name="f84" fmla="*/ f7 1 f45"/>
                <a:gd name="f85" fmla="+- f63 0 f1"/>
                <a:gd name="f86" fmla="*/ f64 1 f44"/>
                <a:gd name="f87" fmla="*/ f65 1 f45"/>
                <a:gd name="f88" fmla="*/ f66 1 f45"/>
                <a:gd name="f89" fmla="*/ f67 1 f44"/>
                <a:gd name="f90" fmla="*/ f68 1 f44"/>
                <a:gd name="f91" fmla="*/ f69 1 f45"/>
                <a:gd name="f92" fmla="*/ f70 1 f44"/>
                <a:gd name="f93" fmla="*/ f71 1 f45"/>
                <a:gd name="f94" fmla="*/ f72 1 f45"/>
                <a:gd name="f95" fmla="*/ f73 1 f44"/>
                <a:gd name="f96" fmla="*/ f74 1 f45"/>
                <a:gd name="f97" fmla="*/ f75 1 f44"/>
                <a:gd name="f98" fmla="*/ f76 1 f45"/>
                <a:gd name="f99" fmla="*/ f77 1 f44"/>
                <a:gd name="f100" fmla="*/ f78 1 f45"/>
                <a:gd name="f101" fmla="*/ f79 1 f45"/>
                <a:gd name="f102" fmla="*/ f80 1 f44"/>
                <a:gd name="f103" fmla="*/ f81 f39 1"/>
                <a:gd name="f104" fmla="*/ f82 f39 1"/>
                <a:gd name="f105" fmla="*/ f84 f40 1"/>
                <a:gd name="f106" fmla="*/ f83 f40 1"/>
                <a:gd name="f107" fmla="*/ f86 f39 1"/>
                <a:gd name="f108" fmla="*/ f87 f40 1"/>
                <a:gd name="f109" fmla="*/ f88 f40 1"/>
                <a:gd name="f110" fmla="*/ f89 f39 1"/>
                <a:gd name="f111" fmla="*/ f90 f39 1"/>
                <a:gd name="f112" fmla="*/ f91 f40 1"/>
                <a:gd name="f113" fmla="*/ f92 f39 1"/>
                <a:gd name="f114" fmla="*/ f93 f40 1"/>
                <a:gd name="f115" fmla="*/ f94 f40 1"/>
                <a:gd name="f116" fmla="*/ f95 f39 1"/>
                <a:gd name="f117" fmla="*/ f96 f40 1"/>
                <a:gd name="f118" fmla="*/ f97 f39 1"/>
                <a:gd name="f119" fmla="*/ f98 f40 1"/>
                <a:gd name="f120" fmla="*/ f99 f39 1"/>
                <a:gd name="f121" fmla="*/ f100 f40 1"/>
                <a:gd name="f122" fmla="*/ f101 f40 1"/>
                <a:gd name="f123" fmla="*/ f102 f39 1"/>
              </a:gdLst>
              <a:ahLst/>
              <a:cxnLst>
                <a:cxn ang="3cd4">
                  <a:pos x="hc" y="t"/>
                </a:cxn>
                <a:cxn ang="0">
                  <a:pos x="r" y="vc"/>
                </a:cxn>
                <a:cxn ang="cd4">
                  <a:pos x="hc" y="b"/>
                </a:cxn>
                <a:cxn ang="cd2">
                  <a:pos x="l" y="vc"/>
                </a:cxn>
                <a:cxn ang="f85">
                  <a:pos x="f107" y="f108"/>
                </a:cxn>
                <a:cxn ang="f85">
                  <a:pos x="f107" y="f109"/>
                </a:cxn>
                <a:cxn ang="f85">
                  <a:pos x="f110" y="f109"/>
                </a:cxn>
                <a:cxn ang="f85">
                  <a:pos x="f111" y="f112"/>
                </a:cxn>
                <a:cxn ang="f85">
                  <a:pos x="f113" y="f114"/>
                </a:cxn>
                <a:cxn ang="f85">
                  <a:pos x="f111" y="f115"/>
                </a:cxn>
                <a:cxn ang="f85">
                  <a:pos x="f110" y="f108"/>
                </a:cxn>
                <a:cxn ang="f85">
                  <a:pos x="f107" y="f108"/>
                </a:cxn>
                <a:cxn ang="f85">
                  <a:pos x="f116" y="f117"/>
                </a:cxn>
                <a:cxn ang="f85">
                  <a:pos x="f118" y="f119"/>
                </a:cxn>
                <a:cxn ang="f85">
                  <a:pos x="f120" y="f119"/>
                </a:cxn>
                <a:cxn ang="f85">
                  <a:pos x="f120" y="f121"/>
                </a:cxn>
                <a:cxn ang="f85">
                  <a:pos x="f118" y="f121"/>
                </a:cxn>
                <a:cxn ang="f85">
                  <a:pos x="f116" y="f122"/>
                </a:cxn>
                <a:cxn ang="f85">
                  <a:pos x="f123" y="f114"/>
                </a:cxn>
                <a:cxn ang="f85">
                  <a:pos x="f116" y="f117"/>
                </a:cxn>
              </a:cxnLst>
              <a:rect l="f103" t="f106" r="f104" b="f105"/>
              <a:pathLst>
                <a:path w="122" h="145">
                  <a:moveTo>
                    <a:pt x="f5" y="f7"/>
                  </a:moveTo>
                  <a:cubicBezTo>
                    <a:pt x="f5" y="f5"/>
                    <a:pt x="f5" y="f5"/>
                    <a:pt x="f5" y="f5"/>
                  </a:cubicBezTo>
                  <a:cubicBezTo>
                    <a:pt x="f8" y="f5"/>
                    <a:pt x="f8" y="f5"/>
                    <a:pt x="f8" y="f5"/>
                  </a:cubicBezTo>
                  <a:cubicBezTo>
                    <a:pt x="f9" y="f5"/>
                    <a:pt x="f10" y="f11"/>
                    <a:pt x="f12" y="f13"/>
                  </a:cubicBezTo>
                  <a:cubicBezTo>
                    <a:pt x="f14" y="f15"/>
                    <a:pt x="f6" y="f16"/>
                    <a:pt x="f6" y="f17"/>
                  </a:cubicBezTo>
                  <a:cubicBezTo>
                    <a:pt x="f6" y="f18"/>
                    <a:pt x="f19" y="f20"/>
                    <a:pt x="f12" y="f21"/>
                  </a:cubicBezTo>
                  <a:cubicBezTo>
                    <a:pt x="f10" y="f22"/>
                    <a:pt x="f9" y="f7"/>
                    <a:pt x="f8" y="f7"/>
                  </a:cubicBezTo>
                  <a:lnTo>
                    <a:pt x="f5" y="f7"/>
                  </a:lnTo>
                  <a:close/>
                  <a:moveTo>
                    <a:pt x="f23" y="f24"/>
                  </a:moveTo>
                  <a:cubicBezTo>
                    <a:pt x="f25" y="f26"/>
                    <a:pt x="f27" y="f28"/>
                    <a:pt x="f29" y="f28"/>
                  </a:cubicBezTo>
                  <a:cubicBezTo>
                    <a:pt x="f28" y="f28"/>
                    <a:pt x="f28" y="f28"/>
                    <a:pt x="f28" y="f28"/>
                  </a:cubicBezTo>
                  <a:cubicBezTo>
                    <a:pt x="f28" y="f30"/>
                    <a:pt x="f28" y="f30"/>
                    <a:pt x="f28" y="f30"/>
                  </a:cubicBezTo>
                  <a:cubicBezTo>
                    <a:pt x="f29" y="f30"/>
                    <a:pt x="f29" y="f30"/>
                    <a:pt x="f29" y="f30"/>
                  </a:cubicBezTo>
                  <a:cubicBezTo>
                    <a:pt x="f27" y="f30"/>
                    <a:pt x="f25" y="f31"/>
                    <a:pt x="f23" y="f32"/>
                  </a:cubicBezTo>
                  <a:cubicBezTo>
                    <a:pt x="f33" y="f34"/>
                    <a:pt x="f35" y="f36"/>
                    <a:pt x="f35" y="f17"/>
                  </a:cubicBezTo>
                  <a:cubicBezTo>
                    <a:pt x="f35" y="f37"/>
                    <a:pt x="f33" y="f29"/>
                    <a:pt x="f23" y="f24"/>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3" name="Freeform 15">
              <a:extLst>
                <a:ext uri="{FF2B5EF4-FFF2-40B4-BE49-F238E27FC236}">
                  <a16:creationId xmlns:a16="http://schemas.microsoft.com/office/drawing/2014/main" id="{5AACAD17-2405-DC83-5B8C-6FDD3D410BD0}"/>
                </a:ext>
              </a:extLst>
            </p:cNvPr>
            <p:cNvSpPr/>
            <p:nvPr/>
          </p:nvSpPr>
          <p:spPr>
            <a:xfrm>
              <a:off x="2294823" y="6403844"/>
              <a:ext cx="167865" cy="181106"/>
            </a:xfrm>
            <a:custGeom>
              <a:avLst/>
              <a:gdLst>
                <a:gd name="f0" fmla="val 10800000"/>
                <a:gd name="f1" fmla="val 5400000"/>
                <a:gd name="f2" fmla="val 180"/>
                <a:gd name="f3" fmla="val w"/>
                <a:gd name="f4" fmla="val h"/>
                <a:gd name="f5" fmla="val 0"/>
                <a:gd name="f6" fmla="val 317"/>
                <a:gd name="f7" fmla="val 342"/>
                <a:gd name="f8" fmla="val 232"/>
                <a:gd name="f9" fmla="val 253"/>
                <a:gd name="f10" fmla="val 88"/>
                <a:gd name="f11" fmla="val 52"/>
                <a:gd name="f12" fmla="val 142"/>
                <a:gd name="f13" fmla="val 175"/>
                <a:gd name="f14" fmla="val 267"/>
                <a:gd name="f15" fmla="val 107"/>
                <a:gd name="f16" fmla="val 208"/>
                <a:gd name="f17" fmla="val 213"/>
                <a:gd name="f18" fmla="val 159"/>
                <a:gd name="f19" fmla="val 80"/>
                <a:gd name="f20" fmla="+- 0 0 -90"/>
                <a:gd name="f21" fmla="*/ f3 1 317"/>
                <a:gd name="f22" fmla="*/ f4 1 342"/>
                <a:gd name="f23" fmla="+- f7 0 f5"/>
                <a:gd name="f24" fmla="+- f6 0 f5"/>
                <a:gd name="f25" fmla="*/ f20 f0 1"/>
                <a:gd name="f26" fmla="*/ f24 1 317"/>
                <a:gd name="f27" fmla="*/ f23 1 342"/>
                <a:gd name="f28" fmla="*/ 232 f24 1"/>
                <a:gd name="f29" fmla="*/ 253 f23 1"/>
                <a:gd name="f30" fmla="*/ 88 f24 1"/>
                <a:gd name="f31" fmla="*/ 52 f24 1"/>
                <a:gd name="f32" fmla="*/ 342 f23 1"/>
                <a:gd name="f33" fmla="*/ 0 f24 1"/>
                <a:gd name="f34" fmla="*/ 142 f24 1"/>
                <a:gd name="f35" fmla="*/ 0 f23 1"/>
                <a:gd name="f36" fmla="*/ 175 f24 1"/>
                <a:gd name="f37" fmla="*/ 317 f24 1"/>
                <a:gd name="f38" fmla="*/ 267 f24 1"/>
                <a:gd name="f39" fmla="*/ 107 f24 1"/>
                <a:gd name="f40" fmla="*/ 208 f23 1"/>
                <a:gd name="f41" fmla="*/ 213 f24 1"/>
                <a:gd name="f42" fmla="*/ 159 f24 1"/>
                <a:gd name="f43" fmla="*/ 80 f23 1"/>
                <a:gd name="f44" fmla="*/ f25 1 f2"/>
                <a:gd name="f45" fmla="*/ f28 1 317"/>
                <a:gd name="f46" fmla="*/ f29 1 342"/>
                <a:gd name="f47" fmla="*/ f30 1 317"/>
                <a:gd name="f48" fmla="*/ f31 1 317"/>
                <a:gd name="f49" fmla="*/ f32 1 342"/>
                <a:gd name="f50" fmla="*/ f33 1 317"/>
                <a:gd name="f51" fmla="*/ f34 1 317"/>
                <a:gd name="f52" fmla="*/ f35 1 342"/>
                <a:gd name="f53" fmla="*/ f36 1 317"/>
                <a:gd name="f54" fmla="*/ f37 1 317"/>
                <a:gd name="f55" fmla="*/ f38 1 317"/>
                <a:gd name="f56" fmla="*/ f39 1 317"/>
                <a:gd name="f57" fmla="*/ f40 1 342"/>
                <a:gd name="f58" fmla="*/ f41 1 317"/>
                <a:gd name="f59" fmla="*/ f42 1 317"/>
                <a:gd name="f60" fmla="*/ f43 1 342"/>
                <a:gd name="f61" fmla="*/ 0 1 f26"/>
                <a:gd name="f62" fmla="*/ f6 1 f26"/>
                <a:gd name="f63" fmla="*/ 0 1 f27"/>
                <a:gd name="f64" fmla="*/ f7 1 f27"/>
                <a:gd name="f65" fmla="+- f44 0 f1"/>
                <a:gd name="f66" fmla="*/ f45 1 f26"/>
                <a:gd name="f67" fmla="*/ f46 1 f27"/>
                <a:gd name="f68" fmla="*/ f47 1 f26"/>
                <a:gd name="f69" fmla="*/ f48 1 f26"/>
                <a:gd name="f70" fmla="*/ f49 1 f27"/>
                <a:gd name="f71" fmla="*/ f50 1 f26"/>
                <a:gd name="f72" fmla="*/ f51 1 f26"/>
                <a:gd name="f73" fmla="*/ f52 1 f27"/>
                <a:gd name="f74" fmla="*/ f53 1 f26"/>
                <a:gd name="f75" fmla="*/ f54 1 f26"/>
                <a:gd name="f76" fmla="*/ f55 1 f26"/>
                <a:gd name="f77" fmla="*/ f56 1 f26"/>
                <a:gd name="f78" fmla="*/ f57 1 f27"/>
                <a:gd name="f79" fmla="*/ f58 1 f26"/>
                <a:gd name="f80" fmla="*/ f59 1 f26"/>
                <a:gd name="f81" fmla="*/ f60 1 f27"/>
                <a:gd name="f82" fmla="*/ f61 f21 1"/>
                <a:gd name="f83" fmla="*/ f62 f21 1"/>
                <a:gd name="f84" fmla="*/ f64 f22 1"/>
                <a:gd name="f85" fmla="*/ f63 f22 1"/>
                <a:gd name="f86" fmla="*/ f66 f21 1"/>
                <a:gd name="f87" fmla="*/ f67 f22 1"/>
                <a:gd name="f88" fmla="*/ f68 f21 1"/>
                <a:gd name="f89" fmla="*/ f69 f21 1"/>
                <a:gd name="f90" fmla="*/ f70 f22 1"/>
                <a:gd name="f91" fmla="*/ f71 f21 1"/>
                <a:gd name="f92" fmla="*/ f72 f21 1"/>
                <a:gd name="f93" fmla="*/ f73 f22 1"/>
                <a:gd name="f94" fmla="*/ f74 f21 1"/>
                <a:gd name="f95" fmla="*/ f75 f21 1"/>
                <a:gd name="f96" fmla="*/ f76 f21 1"/>
                <a:gd name="f97" fmla="*/ f77 f21 1"/>
                <a:gd name="f98" fmla="*/ f78 f22 1"/>
                <a:gd name="f99" fmla="*/ f79 f21 1"/>
                <a:gd name="f100" fmla="*/ f80 f21 1"/>
                <a:gd name="f101" fmla="*/ f81 f22 1"/>
              </a:gdLst>
              <a:ahLst/>
              <a:cxnLst>
                <a:cxn ang="3cd4">
                  <a:pos x="hc" y="t"/>
                </a:cxn>
                <a:cxn ang="0">
                  <a:pos x="r" y="vc"/>
                </a:cxn>
                <a:cxn ang="cd4">
                  <a:pos x="hc" y="b"/>
                </a:cxn>
                <a:cxn ang="cd2">
                  <a:pos x="l" y="vc"/>
                </a:cxn>
                <a:cxn ang="f65">
                  <a:pos x="f86" y="f87"/>
                </a:cxn>
                <a:cxn ang="f65">
                  <a:pos x="f88" y="f87"/>
                </a:cxn>
                <a:cxn ang="f65">
                  <a:pos x="f89" y="f90"/>
                </a:cxn>
                <a:cxn ang="f65">
                  <a:pos x="f91" y="f90"/>
                </a:cxn>
                <a:cxn ang="f65">
                  <a:pos x="f92" y="f93"/>
                </a:cxn>
                <a:cxn ang="f65">
                  <a:pos x="f94" y="f93"/>
                </a:cxn>
                <a:cxn ang="f65">
                  <a:pos x="f95" y="f90"/>
                </a:cxn>
                <a:cxn ang="f65">
                  <a:pos x="f96" y="f90"/>
                </a:cxn>
                <a:cxn ang="f65">
                  <a:pos x="f86" y="f87"/>
                </a:cxn>
                <a:cxn ang="f65">
                  <a:pos x="f97" y="f98"/>
                </a:cxn>
                <a:cxn ang="f65">
                  <a:pos x="f99" y="f98"/>
                </a:cxn>
                <a:cxn ang="f65">
                  <a:pos x="f100" y="f101"/>
                </a:cxn>
                <a:cxn ang="f65">
                  <a:pos x="f97" y="f98"/>
                </a:cxn>
              </a:cxnLst>
              <a:rect l="f82" t="f85" r="f83" b="f84"/>
              <a:pathLst>
                <a:path w="317" h="342">
                  <a:moveTo>
                    <a:pt x="f8" y="f9"/>
                  </a:moveTo>
                  <a:lnTo>
                    <a:pt x="f10" y="f9"/>
                  </a:lnTo>
                  <a:lnTo>
                    <a:pt x="f11" y="f7"/>
                  </a:lnTo>
                  <a:lnTo>
                    <a:pt x="f5" y="f7"/>
                  </a:lnTo>
                  <a:lnTo>
                    <a:pt x="f12" y="f5"/>
                  </a:lnTo>
                  <a:lnTo>
                    <a:pt x="f13" y="f5"/>
                  </a:lnTo>
                  <a:lnTo>
                    <a:pt x="f6" y="f7"/>
                  </a:lnTo>
                  <a:lnTo>
                    <a:pt x="f14" y="f7"/>
                  </a:lnTo>
                  <a:lnTo>
                    <a:pt x="f8" y="f9"/>
                  </a:lnTo>
                  <a:close/>
                  <a:moveTo>
                    <a:pt x="f15" y="f16"/>
                  </a:moveTo>
                  <a:lnTo>
                    <a:pt x="f17" y="f16"/>
                  </a:lnTo>
                  <a:lnTo>
                    <a:pt x="f18" y="f19"/>
                  </a:lnTo>
                  <a:lnTo>
                    <a:pt x="f15" y="f16"/>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4" name="Freeform 16">
              <a:extLst>
                <a:ext uri="{FF2B5EF4-FFF2-40B4-BE49-F238E27FC236}">
                  <a16:creationId xmlns:a16="http://schemas.microsoft.com/office/drawing/2014/main" id="{22358A88-9EB0-5977-D4FC-1DADAE23B60D}"/>
                </a:ext>
              </a:extLst>
            </p:cNvPr>
            <p:cNvSpPr/>
            <p:nvPr/>
          </p:nvSpPr>
          <p:spPr>
            <a:xfrm>
              <a:off x="2481224" y="6403844"/>
              <a:ext cx="151452" cy="181106"/>
            </a:xfrm>
            <a:custGeom>
              <a:avLst/>
              <a:gdLst>
                <a:gd name="f0" fmla="val 10800000"/>
                <a:gd name="f1" fmla="val 5400000"/>
                <a:gd name="f2" fmla="val 180"/>
                <a:gd name="f3" fmla="val w"/>
                <a:gd name="f4" fmla="val h"/>
                <a:gd name="f5" fmla="val 0"/>
                <a:gd name="f6" fmla="val 286"/>
                <a:gd name="f7" fmla="val 342"/>
                <a:gd name="f8" fmla="val 47"/>
                <a:gd name="f9" fmla="val 90"/>
                <a:gd name="f10" fmla="val 33"/>
                <a:gd name="f11" fmla="val 239"/>
                <a:gd name="f12" fmla="val 250"/>
                <a:gd name="f13" fmla="val 253"/>
                <a:gd name="f14" fmla="+- 0 0 -90"/>
                <a:gd name="f15" fmla="*/ f3 1 286"/>
                <a:gd name="f16" fmla="*/ f4 1 342"/>
                <a:gd name="f17" fmla="+- f7 0 f5"/>
                <a:gd name="f18" fmla="+- f6 0 f5"/>
                <a:gd name="f19" fmla="*/ f14 f0 1"/>
                <a:gd name="f20" fmla="*/ f18 1 286"/>
                <a:gd name="f21" fmla="*/ f17 1 342"/>
                <a:gd name="f22" fmla="*/ 47 f18 1"/>
                <a:gd name="f23" fmla="*/ 90 f17 1"/>
                <a:gd name="f24" fmla="*/ 342 f17 1"/>
                <a:gd name="f25" fmla="*/ 0 f18 1"/>
                <a:gd name="f26" fmla="*/ 0 f17 1"/>
                <a:gd name="f27" fmla="*/ 33 f18 1"/>
                <a:gd name="f28" fmla="*/ 239 f18 1"/>
                <a:gd name="f29" fmla="*/ 250 f17 1"/>
                <a:gd name="f30" fmla="*/ 286 f18 1"/>
                <a:gd name="f31" fmla="*/ 253 f18 1"/>
                <a:gd name="f32" fmla="*/ f19 1 f2"/>
                <a:gd name="f33" fmla="*/ f22 1 286"/>
                <a:gd name="f34" fmla="*/ f23 1 342"/>
                <a:gd name="f35" fmla="*/ f24 1 342"/>
                <a:gd name="f36" fmla="*/ f25 1 286"/>
                <a:gd name="f37" fmla="*/ f26 1 342"/>
                <a:gd name="f38" fmla="*/ f27 1 286"/>
                <a:gd name="f39" fmla="*/ f28 1 286"/>
                <a:gd name="f40" fmla="*/ f29 1 342"/>
                <a:gd name="f41" fmla="*/ f30 1 286"/>
                <a:gd name="f42" fmla="*/ f31 1 286"/>
                <a:gd name="f43" fmla="*/ 0 1 f20"/>
                <a:gd name="f44" fmla="*/ f6 1 f20"/>
                <a:gd name="f45" fmla="*/ 0 1 f21"/>
                <a:gd name="f46" fmla="*/ f7 1 f21"/>
                <a:gd name="f47" fmla="+- f32 0 f1"/>
                <a:gd name="f48" fmla="*/ f33 1 f20"/>
                <a:gd name="f49" fmla="*/ f34 1 f21"/>
                <a:gd name="f50" fmla="*/ f35 1 f21"/>
                <a:gd name="f51" fmla="*/ f36 1 f20"/>
                <a:gd name="f52" fmla="*/ f37 1 f21"/>
                <a:gd name="f53" fmla="*/ f38 1 f20"/>
                <a:gd name="f54" fmla="*/ f39 1 f20"/>
                <a:gd name="f55" fmla="*/ f40 1 f21"/>
                <a:gd name="f56" fmla="*/ f41 1 f20"/>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5 1"/>
                <a:gd name="f68" fmla="*/ f54 f15 1"/>
                <a:gd name="f69" fmla="*/ f55 f16 1"/>
                <a:gd name="f70" fmla="*/ f56 f15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7" y="f66"/>
                </a:cxn>
                <a:cxn ang="f47">
                  <a:pos x="f68" y="f69"/>
                </a:cxn>
                <a:cxn ang="f47">
                  <a:pos x="f68" y="f66"/>
                </a:cxn>
                <a:cxn ang="f47">
                  <a:pos x="f70" y="f66"/>
                </a:cxn>
                <a:cxn ang="f47">
                  <a:pos x="f70" y="f64"/>
                </a:cxn>
                <a:cxn ang="f47">
                  <a:pos x="f71" y="f64"/>
                </a:cxn>
                <a:cxn ang="f47">
                  <a:pos x="f62" y="f63"/>
                </a:cxn>
              </a:cxnLst>
              <a:rect l="f58" t="f61" r="f59" b="f60"/>
              <a:pathLst>
                <a:path w="286" h="342">
                  <a:moveTo>
                    <a:pt x="f8" y="f9"/>
                  </a:moveTo>
                  <a:lnTo>
                    <a:pt x="f8" y="f7"/>
                  </a:lnTo>
                  <a:lnTo>
                    <a:pt x="f5" y="f7"/>
                  </a:lnTo>
                  <a:lnTo>
                    <a:pt x="f5" y="f5"/>
                  </a:lnTo>
                  <a:lnTo>
                    <a:pt x="f10" y="f5"/>
                  </a:lnTo>
                  <a:lnTo>
                    <a:pt x="f11" y="f12"/>
                  </a:lnTo>
                  <a:lnTo>
                    <a:pt x="f11" y="f5"/>
                  </a:lnTo>
                  <a:lnTo>
                    <a:pt x="f6" y="f5"/>
                  </a:lnTo>
                  <a:lnTo>
                    <a:pt x="f6" y="f7"/>
                  </a:lnTo>
                  <a:lnTo>
                    <a:pt x="f13" y="f7"/>
                  </a:lnTo>
                  <a:lnTo>
                    <a:pt x="f8" y="f9"/>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5" name="Freeform 17">
              <a:extLst>
                <a:ext uri="{FF2B5EF4-FFF2-40B4-BE49-F238E27FC236}">
                  <a16:creationId xmlns:a16="http://schemas.microsoft.com/office/drawing/2014/main" id="{3D2B2646-C719-5DC8-235D-3BEE07154D0C}"/>
                </a:ext>
              </a:extLst>
            </p:cNvPr>
            <p:cNvSpPr/>
            <p:nvPr/>
          </p:nvSpPr>
          <p:spPr>
            <a:xfrm>
              <a:off x="2795247" y="6403844"/>
              <a:ext cx="106436" cy="181106"/>
            </a:xfrm>
            <a:custGeom>
              <a:avLst/>
              <a:gdLst>
                <a:gd name="f0" fmla="val 10800000"/>
                <a:gd name="f1" fmla="val 5400000"/>
                <a:gd name="f2" fmla="val 180"/>
                <a:gd name="f3" fmla="val w"/>
                <a:gd name="f4" fmla="val h"/>
                <a:gd name="f5" fmla="val 0"/>
                <a:gd name="f6" fmla="val 201"/>
                <a:gd name="f7" fmla="val 342"/>
                <a:gd name="f8" fmla="val 50"/>
                <a:gd name="f9" fmla="val 295"/>
                <a:gd name="f10" fmla="+- 0 0 -90"/>
                <a:gd name="f11" fmla="*/ f3 1 201"/>
                <a:gd name="f12" fmla="*/ f4 1 342"/>
                <a:gd name="f13" fmla="+- f7 0 f5"/>
                <a:gd name="f14" fmla="+- f6 0 f5"/>
                <a:gd name="f15" fmla="*/ f10 f0 1"/>
                <a:gd name="f16" fmla="*/ f14 1 201"/>
                <a:gd name="f17" fmla="*/ f13 1 342"/>
                <a:gd name="f18" fmla="*/ 50 f14 1"/>
                <a:gd name="f19" fmla="*/ 295 f13 1"/>
                <a:gd name="f20" fmla="*/ 201 f14 1"/>
                <a:gd name="f21" fmla="*/ 342 f13 1"/>
                <a:gd name="f22" fmla="*/ 0 f14 1"/>
                <a:gd name="f23" fmla="*/ 0 f13 1"/>
                <a:gd name="f24" fmla="*/ f15 1 f2"/>
                <a:gd name="f25" fmla="*/ f18 1 201"/>
                <a:gd name="f26" fmla="*/ f19 1 342"/>
                <a:gd name="f27" fmla="*/ f20 1 201"/>
                <a:gd name="f28" fmla="*/ f21 1 342"/>
                <a:gd name="f29" fmla="*/ f22 1 201"/>
                <a:gd name="f30" fmla="*/ f23 1 342"/>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7"/>
                <a:gd name="f42" fmla="*/ f31 f11 1"/>
                <a:gd name="f43" fmla="*/ f32 f11 1"/>
                <a:gd name="f44" fmla="*/ f34 f12 1"/>
                <a:gd name="f45" fmla="*/ f33 f12 1"/>
                <a:gd name="f46" fmla="*/ f36 f11 1"/>
                <a:gd name="f47" fmla="*/ f37 f12 1"/>
                <a:gd name="f48" fmla="*/ f38 f11 1"/>
                <a:gd name="f49" fmla="*/ f39 f12 1"/>
                <a:gd name="f50" fmla="*/ f40 f11 1"/>
                <a:gd name="f51" fmla="*/ f41 f12 1"/>
              </a:gdLst>
              <a:ahLst/>
              <a:cxnLst>
                <a:cxn ang="3cd4">
                  <a:pos x="hc" y="t"/>
                </a:cxn>
                <a:cxn ang="0">
                  <a:pos x="r" y="vc"/>
                </a:cxn>
                <a:cxn ang="cd4">
                  <a:pos x="hc" y="b"/>
                </a:cxn>
                <a:cxn ang="cd2">
                  <a:pos x="l" y="vc"/>
                </a:cxn>
                <a:cxn ang="f35">
                  <a:pos x="f46" y="f47"/>
                </a:cxn>
                <a:cxn ang="f35">
                  <a:pos x="f48" y="f47"/>
                </a:cxn>
                <a:cxn ang="f35">
                  <a:pos x="f48" y="f49"/>
                </a:cxn>
                <a:cxn ang="f35">
                  <a:pos x="f50" y="f49"/>
                </a:cxn>
                <a:cxn ang="f35">
                  <a:pos x="f50" y="f51"/>
                </a:cxn>
                <a:cxn ang="f35">
                  <a:pos x="f46" y="f51"/>
                </a:cxn>
                <a:cxn ang="f35">
                  <a:pos x="f46" y="f47"/>
                </a:cxn>
              </a:cxnLst>
              <a:rect l="f42" t="f45" r="f43" b="f44"/>
              <a:pathLst>
                <a:path w="201" h="342">
                  <a:moveTo>
                    <a:pt x="f8" y="f9"/>
                  </a:moveTo>
                  <a:lnTo>
                    <a:pt x="f6" y="f9"/>
                  </a:lnTo>
                  <a:lnTo>
                    <a:pt x="f6" y="f7"/>
                  </a:lnTo>
                  <a:lnTo>
                    <a:pt x="f5" y="f7"/>
                  </a:lnTo>
                  <a:lnTo>
                    <a:pt x="f5" y="f5"/>
                  </a:lnTo>
                  <a:lnTo>
                    <a:pt x="f8" y="f5"/>
                  </a:lnTo>
                  <a:lnTo>
                    <a:pt x="f8" y="f9"/>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6" name="Freeform 18">
              <a:extLst>
                <a:ext uri="{FF2B5EF4-FFF2-40B4-BE49-F238E27FC236}">
                  <a16:creationId xmlns:a16="http://schemas.microsoft.com/office/drawing/2014/main" id="{3417B6AA-6BA8-A6ED-7440-B1A83AF3DA36}"/>
                </a:ext>
              </a:extLst>
            </p:cNvPr>
            <p:cNvSpPr/>
            <p:nvPr/>
          </p:nvSpPr>
          <p:spPr>
            <a:xfrm>
              <a:off x="2188378" y="6403844"/>
              <a:ext cx="123919" cy="181106"/>
            </a:xfrm>
            <a:custGeom>
              <a:avLst/>
              <a:gdLst>
                <a:gd name="f0" fmla="val 10800000"/>
                <a:gd name="f1" fmla="val 5400000"/>
                <a:gd name="f2" fmla="val 180"/>
                <a:gd name="f3" fmla="val w"/>
                <a:gd name="f4" fmla="val h"/>
                <a:gd name="f5" fmla="val 0"/>
                <a:gd name="f6" fmla="val 99"/>
                <a:gd name="f7" fmla="val 145"/>
                <a:gd name="f8" fmla="val 20"/>
                <a:gd name="f9" fmla="val 53"/>
                <a:gd name="f10" fmla="val 69"/>
                <a:gd name="f11" fmla="val 79"/>
                <a:gd name="f12" fmla="val 5"/>
                <a:gd name="f13" fmla="val 87"/>
                <a:gd name="f14" fmla="val 12"/>
                <a:gd name="f15" fmla="val 94"/>
                <a:gd name="f16" fmla="val 30"/>
                <a:gd name="f17" fmla="val 42"/>
                <a:gd name="f18" fmla="val 54"/>
                <a:gd name="f19" fmla="val 64"/>
                <a:gd name="f20" fmla="val 72"/>
                <a:gd name="f21" fmla="val 84"/>
                <a:gd name="f22" fmla="val 52"/>
                <a:gd name="f23" fmla="val 63"/>
                <a:gd name="f24" fmla="val 68"/>
                <a:gd name="f25" fmla="val 62"/>
                <a:gd name="f26" fmla="val 58"/>
                <a:gd name="f27" fmla="val 76"/>
                <a:gd name="f28" fmla="val 78"/>
                <a:gd name="f29" fmla="val 48"/>
                <a:gd name="f30" fmla="val 36"/>
                <a:gd name="f31" fmla="val 26"/>
                <a:gd name="f32" fmla="val 22"/>
                <a:gd name="f33" fmla="+- 0 0 -90"/>
                <a:gd name="f34" fmla="*/ f3 1 99"/>
                <a:gd name="f35" fmla="*/ f4 1 145"/>
                <a:gd name="f36" fmla="+- f7 0 f5"/>
                <a:gd name="f37" fmla="+- f6 0 f5"/>
                <a:gd name="f38" fmla="*/ f33 f0 1"/>
                <a:gd name="f39" fmla="*/ f37 1 99"/>
                <a:gd name="f40" fmla="*/ f36 1 145"/>
                <a:gd name="f41" fmla="*/ 20 f37 1"/>
                <a:gd name="f42" fmla="*/ 145 f36 1"/>
                <a:gd name="f43" fmla="*/ 0 f37 1"/>
                <a:gd name="f44" fmla="*/ 0 f36 1"/>
                <a:gd name="f45" fmla="*/ 53 f37 1"/>
                <a:gd name="f46" fmla="*/ 87 f37 1"/>
                <a:gd name="f47" fmla="*/ 12 f36 1"/>
                <a:gd name="f48" fmla="*/ 99 f37 1"/>
                <a:gd name="f49" fmla="*/ 42 f36 1"/>
                <a:gd name="f50" fmla="*/ 72 f36 1"/>
                <a:gd name="f51" fmla="*/ 84 f36 1"/>
                <a:gd name="f52" fmla="*/ 64 f36 1"/>
                <a:gd name="f53" fmla="*/ 52 f37 1"/>
                <a:gd name="f54" fmla="*/ 72 f37 1"/>
                <a:gd name="f55" fmla="*/ 58 f36 1"/>
                <a:gd name="f56" fmla="*/ 78 f37 1"/>
                <a:gd name="f57" fmla="*/ 26 f36 1"/>
                <a:gd name="f58" fmla="*/ 20 f36 1"/>
                <a:gd name="f59" fmla="*/ f38 1 f2"/>
                <a:gd name="f60" fmla="*/ f41 1 99"/>
                <a:gd name="f61" fmla="*/ f42 1 145"/>
                <a:gd name="f62" fmla="*/ f43 1 99"/>
                <a:gd name="f63" fmla="*/ f44 1 145"/>
                <a:gd name="f64" fmla="*/ f45 1 99"/>
                <a:gd name="f65" fmla="*/ f46 1 99"/>
                <a:gd name="f66" fmla="*/ f47 1 145"/>
                <a:gd name="f67" fmla="*/ f48 1 99"/>
                <a:gd name="f68" fmla="*/ f49 1 145"/>
                <a:gd name="f69" fmla="*/ f50 1 145"/>
                <a:gd name="f70" fmla="*/ f51 1 145"/>
                <a:gd name="f71" fmla="*/ f52 1 145"/>
                <a:gd name="f72" fmla="*/ f53 1 99"/>
                <a:gd name="f73" fmla="*/ f54 1 99"/>
                <a:gd name="f74" fmla="*/ f55 1 145"/>
                <a:gd name="f75" fmla="*/ f56 1 99"/>
                <a:gd name="f76" fmla="*/ f57 1 145"/>
                <a:gd name="f77" fmla="*/ f58 1 145"/>
                <a:gd name="f78" fmla="*/ 0 1 f39"/>
                <a:gd name="f79" fmla="*/ f6 1 f39"/>
                <a:gd name="f80" fmla="*/ 0 1 f40"/>
                <a:gd name="f81" fmla="*/ f7 1 f40"/>
                <a:gd name="f82" fmla="+- f59 0 f1"/>
                <a:gd name="f83" fmla="*/ f60 1 f39"/>
                <a:gd name="f84" fmla="*/ f61 1 f40"/>
                <a:gd name="f85" fmla="*/ f62 1 f39"/>
                <a:gd name="f86" fmla="*/ f63 1 f40"/>
                <a:gd name="f87" fmla="*/ f64 1 f39"/>
                <a:gd name="f88" fmla="*/ f65 1 f39"/>
                <a:gd name="f89" fmla="*/ f66 1 f40"/>
                <a:gd name="f90" fmla="*/ f67 1 f39"/>
                <a:gd name="f91" fmla="*/ f68 1 f40"/>
                <a:gd name="f92" fmla="*/ f69 1 f40"/>
                <a:gd name="f93" fmla="*/ f70 1 f40"/>
                <a:gd name="f94" fmla="*/ f71 1 f40"/>
                <a:gd name="f95" fmla="*/ f72 1 f39"/>
                <a:gd name="f96" fmla="*/ f73 1 f39"/>
                <a:gd name="f97" fmla="*/ f74 1 f40"/>
                <a:gd name="f98" fmla="*/ f75 1 f39"/>
                <a:gd name="f99" fmla="*/ f76 1 f40"/>
                <a:gd name="f100" fmla="*/ f77 1 f40"/>
                <a:gd name="f101" fmla="*/ f78 f34 1"/>
                <a:gd name="f102" fmla="*/ f79 f34 1"/>
                <a:gd name="f103" fmla="*/ f81 f35 1"/>
                <a:gd name="f104" fmla="*/ f80 f35 1"/>
                <a:gd name="f105" fmla="*/ f83 f34 1"/>
                <a:gd name="f106" fmla="*/ f84 f35 1"/>
                <a:gd name="f107" fmla="*/ f85 f34 1"/>
                <a:gd name="f108" fmla="*/ f86 f35 1"/>
                <a:gd name="f109" fmla="*/ f87 f34 1"/>
                <a:gd name="f110" fmla="*/ f88 f34 1"/>
                <a:gd name="f111" fmla="*/ f89 f35 1"/>
                <a:gd name="f112" fmla="*/ f90 f34 1"/>
                <a:gd name="f113" fmla="*/ f91 f35 1"/>
                <a:gd name="f114" fmla="*/ f92 f35 1"/>
                <a:gd name="f115" fmla="*/ f93 f35 1"/>
                <a:gd name="f116" fmla="*/ f94 f35 1"/>
                <a:gd name="f117" fmla="*/ f95 f34 1"/>
                <a:gd name="f118" fmla="*/ f96 f34 1"/>
                <a:gd name="f119" fmla="*/ f97 f35 1"/>
                <a:gd name="f120" fmla="*/ f98 f34 1"/>
                <a:gd name="f121" fmla="*/ f99 f35 1"/>
                <a:gd name="f122" fmla="*/ f100 f35 1"/>
              </a:gdLst>
              <a:ahLst/>
              <a:cxnLst>
                <a:cxn ang="3cd4">
                  <a:pos x="hc" y="t"/>
                </a:cxn>
                <a:cxn ang="0">
                  <a:pos x="r" y="vc"/>
                </a:cxn>
                <a:cxn ang="cd4">
                  <a:pos x="hc" y="b"/>
                </a:cxn>
                <a:cxn ang="cd2">
                  <a:pos x="l" y="vc"/>
                </a:cxn>
                <a:cxn ang="f82">
                  <a:pos x="f105" y="f106"/>
                </a:cxn>
                <a:cxn ang="f82">
                  <a:pos x="f107" y="f106"/>
                </a:cxn>
                <a:cxn ang="f82">
                  <a:pos x="f107" y="f108"/>
                </a:cxn>
                <a:cxn ang="f82">
                  <a:pos x="f109" y="f108"/>
                </a:cxn>
                <a:cxn ang="f82">
                  <a:pos x="f110" y="f111"/>
                </a:cxn>
                <a:cxn ang="f82">
                  <a:pos x="f112" y="f113"/>
                </a:cxn>
                <a:cxn ang="f82">
                  <a:pos x="f110" y="f114"/>
                </a:cxn>
                <a:cxn ang="f82">
                  <a:pos x="f109" y="f115"/>
                </a:cxn>
                <a:cxn ang="f82">
                  <a:pos x="f105" y="f115"/>
                </a:cxn>
                <a:cxn ang="f82">
                  <a:pos x="f105" y="f106"/>
                </a:cxn>
                <a:cxn ang="f82">
                  <a:pos x="f105" y="f116"/>
                </a:cxn>
                <a:cxn ang="f82">
                  <a:pos x="f117" y="f116"/>
                </a:cxn>
                <a:cxn ang="f82">
                  <a:pos x="f118" y="f119"/>
                </a:cxn>
                <a:cxn ang="f82">
                  <a:pos x="f120" y="f113"/>
                </a:cxn>
                <a:cxn ang="f82">
                  <a:pos x="f118" y="f121"/>
                </a:cxn>
                <a:cxn ang="f82">
                  <a:pos x="f117" y="f122"/>
                </a:cxn>
                <a:cxn ang="f82">
                  <a:pos x="f105" y="f122"/>
                </a:cxn>
                <a:cxn ang="f82">
                  <a:pos x="f105" y="f116"/>
                </a:cxn>
              </a:cxnLst>
              <a:rect l="f101" t="f104" r="f102" b="f103"/>
              <a:pathLst>
                <a:path w="99" h="145">
                  <a:moveTo>
                    <a:pt x="f8" y="f7"/>
                  </a:moveTo>
                  <a:cubicBezTo>
                    <a:pt x="f5" y="f7"/>
                    <a:pt x="f5" y="f7"/>
                    <a:pt x="f5" y="f7"/>
                  </a:cubicBezTo>
                  <a:cubicBezTo>
                    <a:pt x="f5" y="f5"/>
                    <a:pt x="f5" y="f5"/>
                    <a:pt x="f5" y="f5"/>
                  </a:cubicBezTo>
                  <a:cubicBezTo>
                    <a:pt x="f9" y="f5"/>
                    <a:pt x="f9" y="f5"/>
                    <a:pt x="f9" y="f5"/>
                  </a:cubicBezTo>
                  <a:cubicBezTo>
                    <a:pt x="f10" y="f5"/>
                    <a:pt x="f11" y="f12"/>
                    <a:pt x="f13" y="f14"/>
                  </a:cubicBezTo>
                  <a:cubicBezTo>
                    <a:pt x="f15" y="f8"/>
                    <a:pt x="f6" y="f16"/>
                    <a:pt x="f6" y="f17"/>
                  </a:cubicBezTo>
                  <a:cubicBezTo>
                    <a:pt x="f6" y="f18"/>
                    <a:pt x="f15" y="f19"/>
                    <a:pt x="f13" y="f20"/>
                  </a:cubicBezTo>
                  <a:cubicBezTo>
                    <a:pt x="f11" y="f11"/>
                    <a:pt x="f10" y="f21"/>
                    <a:pt x="f9" y="f21"/>
                  </a:cubicBezTo>
                  <a:cubicBezTo>
                    <a:pt x="f8" y="f21"/>
                    <a:pt x="f8" y="f21"/>
                    <a:pt x="f8" y="f21"/>
                  </a:cubicBezTo>
                  <a:lnTo>
                    <a:pt x="f8" y="f7"/>
                  </a:lnTo>
                  <a:close/>
                  <a:moveTo>
                    <a:pt x="f8" y="f19"/>
                  </a:moveTo>
                  <a:cubicBezTo>
                    <a:pt x="f22" y="f19"/>
                    <a:pt x="f22" y="f19"/>
                    <a:pt x="f22" y="f19"/>
                  </a:cubicBezTo>
                  <a:cubicBezTo>
                    <a:pt x="f23" y="f19"/>
                    <a:pt x="f24" y="f25"/>
                    <a:pt x="f20" y="f26"/>
                  </a:cubicBezTo>
                  <a:cubicBezTo>
                    <a:pt x="f27" y="f18"/>
                    <a:pt x="f28" y="f29"/>
                    <a:pt x="f28" y="f17"/>
                  </a:cubicBezTo>
                  <a:cubicBezTo>
                    <a:pt x="f28" y="f30"/>
                    <a:pt x="f27" y="f16"/>
                    <a:pt x="f20" y="f31"/>
                  </a:cubicBezTo>
                  <a:cubicBezTo>
                    <a:pt x="f24" y="f32"/>
                    <a:pt x="f23" y="f8"/>
                    <a:pt x="f22" y="f8"/>
                  </a:cubicBezTo>
                  <a:cubicBezTo>
                    <a:pt x="f8" y="f8"/>
                    <a:pt x="f8" y="f8"/>
                    <a:pt x="f8" y="f8"/>
                  </a:cubicBezTo>
                  <a:lnTo>
                    <a:pt x="f8" y="f19"/>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7" name="Freeform 19">
              <a:extLst>
                <a:ext uri="{FF2B5EF4-FFF2-40B4-BE49-F238E27FC236}">
                  <a16:creationId xmlns:a16="http://schemas.microsoft.com/office/drawing/2014/main" id="{1917503A-6C4C-3536-A291-F249B43B2582}"/>
                </a:ext>
              </a:extLst>
            </p:cNvPr>
            <p:cNvSpPr/>
            <p:nvPr/>
          </p:nvSpPr>
          <p:spPr>
            <a:xfrm>
              <a:off x="2662860" y="6403844"/>
              <a:ext cx="106436" cy="181106"/>
            </a:xfrm>
            <a:custGeom>
              <a:avLst/>
              <a:gdLst>
                <a:gd name="f0" fmla="val 10800000"/>
                <a:gd name="f1" fmla="val 5400000"/>
                <a:gd name="f2" fmla="val 180"/>
                <a:gd name="f3" fmla="val w"/>
                <a:gd name="f4" fmla="val h"/>
                <a:gd name="f5" fmla="val 0"/>
                <a:gd name="f6" fmla="val 201"/>
                <a:gd name="f7" fmla="val 342"/>
                <a:gd name="f8" fmla="val 160"/>
                <a:gd name="f9" fmla="val 142"/>
                <a:gd name="f10" fmla="val 189"/>
                <a:gd name="f11" fmla="val 49"/>
                <a:gd name="f12" fmla="val 295"/>
                <a:gd name="f13" fmla="val 196"/>
                <a:gd name="f14" fmla="val 47"/>
                <a:gd name="f15" fmla="+- 0 0 -90"/>
                <a:gd name="f16" fmla="*/ f3 1 201"/>
                <a:gd name="f17" fmla="*/ f4 1 342"/>
                <a:gd name="f18" fmla="+- f7 0 f5"/>
                <a:gd name="f19" fmla="+- f6 0 f5"/>
                <a:gd name="f20" fmla="*/ f15 f0 1"/>
                <a:gd name="f21" fmla="*/ f19 1 201"/>
                <a:gd name="f22" fmla="*/ f18 1 342"/>
                <a:gd name="f23" fmla="*/ 160 f19 1"/>
                <a:gd name="f24" fmla="*/ 142 f18 1"/>
                <a:gd name="f25" fmla="*/ 189 f18 1"/>
                <a:gd name="f26" fmla="*/ 49 f19 1"/>
                <a:gd name="f27" fmla="*/ 295 f18 1"/>
                <a:gd name="f28" fmla="*/ 201 f19 1"/>
                <a:gd name="f29" fmla="*/ 342 f18 1"/>
                <a:gd name="f30" fmla="*/ 0 f19 1"/>
                <a:gd name="f31" fmla="*/ 0 f18 1"/>
                <a:gd name="f32" fmla="*/ 196 f19 1"/>
                <a:gd name="f33" fmla="*/ 47 f18 1"/>
                <a:gd name="f34" fmla="*/ f20 1 f2"/>
                <a:gd name="f35" fmla="*/ f23 1 201"/>
                <a:gd name="f36" fmla="*/ f24 1 342"/>
                <a:gd name="f37" fmla="*/ f25 1 342"/>
                <a:gd name="f38" fmla="*/ f26 1 201"/>
                <a:gd name="f39" fmla="*/ f27 1 342"/>
                <a:gd name="f40" fmla="*/ f28 1 201"/>
                <a:gd name="f41" fmla="*/ f29 1 342"/>
                <a:gd name="f42" fmla="*/ f30 1 201"/>
                <a:gd name="f43" fmla="*/ f31 1 342"/>
                <a:gd name="f44" fmla="*/ f32 1 201"/>
                <a:gd name="f45" fmla="*/ f33 1 342"/>
                <a:gd name="f46" fmla="*/ 0 1 f21"/>
                <a:gd name="f47" fmla="*/ f6 1 f21"/>
                <a:gd name="f48" fmla="*/ 0 1 f22"/>
                <a:gd name="f49" fmla="*/ f7 1 f22"/>
                <a:gd name="f50" fmla="+- f34 0 f1"/>
                <a:gd name="f51" fmla="*/ f35 1 f21"/>
                <a:gd name="f52" fmla="*/ f36 1 f22"/>
                <a:gd name="f53" fmla="*/ f37 1 f22"/>
                <a:gd name="f54" fmla="*/ f38 1 f21"/>
                <a:gd name="f55" fmla="*/ f39 1 f22"/>
                <a:gd name="f56" fmla="*/ f40 1 f21"/>
                <a:gd name="f57" fmla="*/ f41 1 f22"/>
                <a:gd name="f58" fmla="*/ f42 1 f21"/>
                <a:gd name="f59" fmla="*/ f43 1 f22"/>
                <a:gd name="f60" fmla="*/ f44 1 f21"/>
                <a:gd name="f61" fmla="*/ f45 1 f22"/>
                <a:gd name="f62" fmla="*/ f46 f16 1"/>
                <a:gd name="f63" fmla="*/ f47 f16 1"/>
                <a:gd name="f64" fmla="*/ f49 f17 1"/>
                <a:gd name="f65" fmla="*/ f48 f17 1"/>
                <a:gd name="f66" fmla="*/ f51 f16 1"/>
                <a:gd name="f67" fmla="*/ f52 f17 1"/>
                <a:gd name="f68" fmla="*/ f53 f17 1"/>
                <a:gd name="f69" fmla="*/ f54 f16 1"/>
                <a:gd name="f70" fmla="*/ f55 f17 1"/>
                <a:gd name="f71" fmla="*/ f56 f16 1"/>
                <a:gd name="f72" fmla="*/ f57 f17 1"/>
                <a:gd name="f73" fmla="*/ f58 f16 1"/>
                <a:gd name="f74" fmla="*/ f59 f17 1"/>
                <a:gd name="f75" fmla="*/ f60 f16 1"/>
                <a:gd name="f76" fmla="*/ f61 f17 1"/>
              </a:gdLst>
              <a:ahLst/>
              <a:cxnLst>
                <a:cxn ang="3cd4">
                  <a:pos x="hc" y="t"/>
                </a:cxn>
                <a:cxn ang="0">
                  <a:pos x="r" y="vc"/>
                </a:cxn>
                <a:cxn ang="cd4">
                  <a:pos x="hc" y="b"/>
                </a:cxn>
                <a:cxn ang="cd2">
                  <a:pos x="l" y="vc"/>
                </a:cxn>
                <a:cxn ang="f50">
                  <a:pos x="f66" y="f67"/>
                </a:cxn>
                <a:cxn ang="f50">
                  <a:pos x="f66" y="f68"/>
                </a:cxn>
                <a:cxn ang="f50">
                  <a:pos x="f69" y="f68"/>
                </a:cxn>
                <a:cxn ang="f50">
                  <a:pos x="f69" y="f70"/>
                </a:cxn>
                <a:cxn ang="f50">
                  <a:pos x="f71" y="f70"/>
                </a:cxn>
                <a:cxn ang="f50">
                  <a:pos x="f71" y="f72"/>
                </a:cxn>
                <a:cxn ang="f50">
                  <a:pos x="f73" y="f72"/>
                </a:cxn>
                <a:cxn ang="f50">
                  <a:pos x="f73" y="f74"/>
                </a:cxn>
                <a:cxn ang="f50">
                  <a:pos x="f75" y="f74"/>
                </a:cxn>
                <a:cxn ang="f50">
                  <a:pos x="f75" y="f76"/>
                </a:cxn>
                <a:cxn ang="f50">
                  <a:pos x="f69" y="f76"/>
                </a:cxn>
                <a:cxn ang="f50">
                  <a:pos x="f69" y="f67"/>
                </a:cxn>
                <a:cxn ang="f50">
                  <a:pos x="f66" y="f67"/>
                </a:cxn>
              </a:cxnLst>
              <a:rect l="f62" t="f65" r="f63" b="f64"/>
              <a:pathLst>
                <a:path w="201" h="342">
                  <a:moveTo>
                    <a:pt x="f8" y="f9"/>
                  </a:moveTo>
                  <a:lnTo>
                    <a:pt x="f8" y="f10"/>
                  </a:lnTo>
                  <a:lnTo>
                    <a:pt x="f11" y="f10"/>
                  </a:lnTo>
                  <a:lnTo>
                    <a:pt x="f11" y="f12"/>
                  </a:lnTo>
                  <a:lnTo>
                    <a:pt x="f6" y="f12"/>
                  </a:lnTo>
                  <a:lnTo>
                    <a:pt x="f6" y="f7"/>
                  </a:lnTo>
                  <a:lnTo>
                    <a:pt x="f5" y="f7"/>
                  </a:lnTo>
                  <a:lnTo>
                    <a:pt x="f5" y="f5"/>
                  </a:lnTo>
                  <a:lnTo>
                    <a:pt x="f13" y="f5"/>
                  </a:lnTo>
                  <a:lnTo>
                    <a:pt x="f13" y="f14"/>
                  </a:lnTo>
                  <a:lnTo>
                    <a:pt x="f11" y="f14"/>
                  </a:lnTo>
                  <a:lnTo>
                    <a:pt x="f11" y="f9"/>
                  </a:lnTo>
                  <a:lnTo>
                    <a:pt x="f8" y="f9"/>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8" name="Freeform 20">
              <a:extLst>
                <a:ext uri="{FF2B5EF4-FFF2-40B4-BE49-F238E27FC236}">
                  <a16:creationId xmlns:a16="http://schemas.microsoft.com/office/drawing/2014/main" id="{76C33A25-8B74-E916-CF1E-AAC9773FC57C}"/>
                </a:ext>
              </a:extLst>
            </p:cNvPr>
            <p:cNvSpPr/>
            <p:nvPr/>
          </p:nvSpPr>
          <p:spPr>
            <a:xfrm>
              <a:off x="1714435" y="6403844"/>
              <a:ext cx="137681" cy="181106"/>
            </a:xfrm>
            <a:custGeom>
              <a:avLst/>
              <a:gdLst>
                <a:gd name="f0" fmla="val 10800000"/>
                <a:gd name="f1" fmla="val 5400000"/>
                <a:gd name="f2" fmla="val 180"/>
                <a:gd name="f3" fmla="val w"/>
                <a:gd name="f4" fmla="val h"/>
                <a:gd name="f5" fmla="val 0"/>
                <a:gd name="f6" fmla="val 110"/>
                <a:gd name="f7" fmla="val 145"/>
                <a:gd name="f8" fmla="val 49"/>
                <a:gd name="f9" fmla="val 65"/>
                <a:gd name="f10" fmla="val 75"/>
                <a:gd name="f11" fmla="val 4"/>
                <a:gd name="f12" fmla="val 82"/>
                <a:gd name="f13" fmla="val 11"/>
                <a:gd name="f14" fmla="val 89"/>
                <a:gd name="f15" fmla="val 19"/>
                <a:gd name="f16" fmla="val 94"/>
                <a:gd name="f17" fmla="val 29"/>
                <a:gd name="f18" fmla="val 40"/>
                <a:gd name="f19" fmla="val 60"/>
                <a:gd name="f20" fmla="val 79"/>
                <a:gd name="f21" fmla="val 78"/>
                <a:gd name="f22" fmla="val 85"/>
                <a:gd name="f23" fmla="val 36"/>
                <a:gd name="f24" fmla="val 21"/>
                <a:gd name="f25" fmla="val 48"/>
                <a:gd name="f26" fmla="val 59"/>
                <a:gd name="f27" fmla="val 64"/>
                <a:gd name="f28" fmla="val 57"/>
                <a:gd name="f29" fmla="val 68"/>
                <a:gd name="f30" fmla="val 53"/>
                <a:gd name="f31" fmla="val 71"/>
                <a:gd name="f32" fmla="val 50"/>
                <a:gd name="f33" fmla="val 73"/>
                <a:gd name="f34" fmla="val 45"/>
                <a:gd name="f35" fmla="val 34"/>
                <a:gd name="f36" fmla="val 26"/>
                <a:gd name="f37" fmla="val 22"/>
                <a:gd name="f38" fmla="+- 0 0 -90"/>
                <a:gd name="f39" fmla="*/ f3 1 110"/>
                <a:gd name="f40" fmla="*/ f4 1 145"/>
                <a:gd name="f41" fmla="+- f7 0 f5"/>
                <a:gd name="f42" fmla="+- f6 0 f5"/>
                <a:gd name="f43" fmla="*/ f38 f0 1"/>
                <a:gd name="f44" fmla="*/ f42 1 110"/>
                <a:gd name="f45" fmla="*/ f41 1 145"/>
                <a:gd name="f46" fmla="*/ 49 f42 1"/>
                <a:gd name="f47" fmla="*/ 0 f41 1"/>
                <a:gd name="f48" fmla="*/ 82 f42 1"/>
                <a:gd name="f49" fmla="*/ 11 f41 1"/>
                <a:gd name="f50" fmla="*/ 94 f42 1"/>
                <a:gd name="f51" fmla="*/ 40 f41 1"/>
                <a:gd name="f52" fmla="*/ 60 f42 1"/>
                <a:gd name="f53" fmla="*/ 78 f41 1"/>
                <a:gd name="f54" fmla="*/ 110 f42 1"/>
                <a:gd name="f55" fmla="*/ 145 f41 1"/>
                <a:gd name="f56" fmla="*/ 85 f42 1"/>
                <a:gd name="f57" fmla="*/ 36 f42 1"/>
                <a:gd name="f58" fmla="*/ 79 f41 1"/>
                <a:gd name="f59" fmla="*/ 21 f42 1"/>
                <a:gd name="f60" fmla="*/ 0 f42 1"/>
                <a:gd name="f61" fmla="*/ 60 f41 1"/>
                <a:gd name="f62" fmla="*/ 48 f42 1"/>
                <a:gd name="f63" fmla="*/ 68 f42 1"/>
                <a:gd name="f64" fmla="*/ 53 f41 1"/>
                <a:gd name="f65" fmla="*/ 73 f42 1"/>
                <a:gd name="f66" fmla="*/ 26 f41 1"/>
                <a:gd name="f67" fmla="*/ 19 f41 1"/>
                <a:gd name="f68" fmla="*/ f43 1 f2"/>
                <a:gd name="f69" fmla="*/ f46 1 110"/>
                <a:gd name="f70" fmla="*/ f47 1 145"/>
                <a:gd name="f71" fmla="*/ f48 1 110"/>
                <a:gd name="f72" fmla="*/ f49 1 145"/>
                <a:gd name="f73" fmla="*/ f50 1 110"/>
                <a:gd name="f74" fmla="*/ f51 1 145"/>
                <a:gd name="f75" fmla="*/ f52 1 110"/>
                <a:gd name="f76" fmla="*/ f53 1 145"/>
                <a:gd name="f77" fmla="*/ f54 1 110"/>
                <a:gd name="f78" fmla="*/ f55 1 145"/>
                <a:gd name="f79" fmla="*/ f56 1 110"/>
                <a:gd name="f80" fmla="*/ f57 1 110"/>
                <a:gd name="f81" fmla="*/ f58 1 145"/>
                <a:gd name="f82" fmla="*/ f59 1 110"/>
                <a:gd name="f83" fmla="*/ f60 1 110"/>
                <a:gd name="f84" fmla="*/ f61 1 145"/>
                <a:gd name="f85" fmla="*/ f62 1 110"/>
                <a:gd name="f86" fmla="*/ f63 1 110"/>
                <a:gd name="f87" fmla="*/ f64 1 145"/>
                <a:gd name="f88" fmla="*/ f65 1 110"/>
                <a:gd name="f89" fmla="*/ f66 1 145"/>
                <a:gd name="f90" fmla="*/ f67 1 145"/>
                <a:gd name="f91" fmla="*/ 0 1 f44"/>
                <a:gd name="f92" fmla="*/ f6 1 f44"/>
                <a:gd name="f93" fmla="*/ 0 1 f45"/>
                <a:gd name="f94" fmla="*/ f7 1 f45"/>
                <a:gd name="f95" fmla="+- f68 0 f1"/>
                <a:gd name="f96" fmla="*/ f69 1 f44"/>
                <a:gd name="f97" fmla="*/ f70 1 f45"/>
                <a:gd name="f98" fmla="*/ f71 1 f44"/>
                <a:gd name="f99" fmla="*/ f72 1 f45"/>
                <a:gd name="f100" fmla="*/ f73 1 f44"/>
                <a:gd name="f101" fmla="*/ f74 1 f45"/>
                <a:gd name="f102" fmla="*/ f75 1 f44"/>
                <a:gd name="f103" fmla="*/ f76 1 f45"/>
                <a:gd name="f104" fmla="*/ f77 1 f44"/>
                <a:gd name="f105" fmla="*/ f78 1 f45"/>
                <a:gd name="f106" fmla="*/ f79 1 f44"/>
                <a:gd name="f107" fmla="*/ f80 1 f44"/>
                <a:gd name="f108" fmla="*/ f81 1 f45"/>
                <a:gd name="f109" fmla="*/ f82 1 f44"/>
                <a:gd name="f110" fmla="*/ f83 1 f44"/>
                <a:gd name="f111" fmla="*/ f84 1 f45"/>
                <a:gd name="f112" fmla="*/ f85 1 f44"/>
                <a:gd name="f113" fmla="*/ f86 1 f44"/>
                <a:gd name="f114" fmla="*/ f87 1 f45"/>
                <a:gd name="f115" fmla="*/ f88 1 f44"/>
                <a:gd name="f116" fmla="*/ f89 1 f45"/>
                <a:gd name="f117" fmla="*/ f90 1 f45"/>
                <a:gd name="f118" fmla="*/ f91 f39 1"/>
                <a:gd name="f119" fmla="*/ f92 f39 1"/>
                <a:gd name="f120" fmla="*/ f94 f40 1"/>
                <a:gd name="f121" fmla="*/ f93 f40 1"/>
                <a:gd name="f122" fmla="*/ f96 f39 1"/>
                <a:gd name="f123" fmla="*/ f97 f40 1"/>
                <a:gd name="f124" fmla="*/ f98 f39 1"/>
                <a:gd name="f125" fmla="*/ f99 f40 1"/>
                <a:gd name="f126" fmla="*/ f100 f39 1"/>
                <a:gd name="f127" fmla="*/ f101 f40 1"/>
                <a:gd name="f128" fmla="*/ f102 f39 1"/>
                <a:gd name="f129" fmla="*/ f103 f40 1"/>
                <a:gd name="f130" fmla="*/ f104 f39 1"/>
                <a:gd name="f131" fmla="*/ f105 f40 1"/>
                <a:gd name="f132" fmla="*/ f106 f39 1"/>
                <a:gd name="f133" fmla="*/ f107 f39 1"/>
                <a:gd name="f134" fmla="*/ f108 f40 1"/>
                <a:gd name="f135" fmla="*/ f109 f39 1"/>
                <a:gd name="f136" fmla="*/ f110 f39 1"/>
                <a:gd name="f137" fmla="*/ f111 f40 1"/>
                <a:gd name="f138" fmla="*/ f112 f39 1"/>
                <a:gd name="f139" fmla="*/ f113 f39 1"/>
                <a:gd name="f140" fmla="*/ f114 f40 1"/>
                <a:gd name="f141" fmla="*/ f115 f39 1"/>
                <a:gd name="f142" fmla="*/ f116 f40 1"/>
                <a:gd name="f143" fmla="*/ f117 f40 1"/>
              </a:gdLst>
              <a:ahLst/>
              <a:cxnLst>
                <a:cxn ang="3cd4">
                  <a:pos x="hc" y="t"/>
                </a:cxn>
                <a:cxn ang="0">
                  <a:pos x="r" y="vc"/>
                </a:cxn>
                <a:cxn ang="cd4">
                  <a:pos x="hc" y="b"/>
                </a:cxn>
                <a:cxn ang="cd2">
                  <a:pos x="l" y="vc"/>
                </a:cxn>
                <a:cxn ang="f95">
                  <a:pos x="f122" y="f123"/>
                </a:cxn>
                <a:cxn ang="f95">
                  <a:pos x="f124" y="f125"/>
                </a:cxn>
                <a:cxn ang="f95">
                  <a:pos x="f126" y="f127"/>
                </a:cxn>
                <a:cxn ang="f95">
                  <a:pos x="f128" y="f129"/>
                </a:cxn>
                <a:cxn ang="f95">
                  <a:pos x="f130" y="f131"/>
                </a:cxn>
                <a:cxn ang="f95">
                  <a:pos x="f132" y="f131"/>
                </a:cxn>
                <a:cxn ang="f95">
                  <a:pos x="f133" y="f134"/>
                </a:cxn>
                <a:cxn ang="f95">
                  <a:pos x="f135" y="f134"/>
                </a:cxn>
                <a:cxn ang="f95">
                  <a:pos x="f135" y="f131"/>
                </a:cxn>
                <a:cxn ang="f95">
                  <a:pos x="f136" y="f131"/>
                </a:cxn>
                <a:cxn ang="f95">
                  <a:pos x="f136" y="f123"/>
                </a:cxn>
                <a:cxn ang="f95">
                  <a:pos x="f122" y="f123"/>
                </a:cxn>
                <a:cxn ang="f95">
                  <a:pos x="f132" y="f131"/>
                </a:cxn>
                <a:cxn ang="f95">
                  <a:pos x="f133" y="f134"/>
                </a:cxn>
                <a:cxn ang="f95">
                  <a:pos x="f135" y="f137"/>
                </a:cxn>
                <a:cxn ang="f95">
                  <a:pos x="f138" y="f137"/>
                </a:cxn>
                <a:cxn ang="f95">
                  <a:pos x="f139" y="f140"/>
                </a:cxn>
                <a:cxn ang="f95">
                  <a:pos x="f141" y="f127"/>
                </a:cxn>
                <a:cxn ang="f95">
                  <a:pos x="f139" y="f142"/>
                </a:cxn>
                <a:cxn ang="f95">
                  <a:pos x="f138" y="f143"/>
                </a:cxn>
                <a:cxn ang="f95">
                  <a:pos x="f135" y="f143"/>
                </a:cxn>
                <a:cxn ang="f95">
                  <a:pos x="f135" y="f137"/>
                </a:cxn>
              </a:cxnLst>
              <a:rect l="f118" t="f121" r="f119" b="f120"/>
              <a:pathLst>
                <a:path w="110" h="145">
                  <a:moveTo>
                    <a:pt x="f8" y="f5"/>
                  </a:moveTo>
                  <a:cubicBezTo>
                    <a:pt x="f9" y="f5"/>
                    <a:pt x="f10" y="f11"/>
                    <a:pt x="f12" y="f13"/>
                  </a:cubicBezTo>
                  <a:cubicBezTo>
                    <a:pt x="f14" y="f15"/>
                    <a:pt x="f16" y="f17"/>
                    <a:pt x="f16" y="f18"/>
                  </a:cubicBezTo>
                  <a:cubicBezTo>
                    <a:pt x="f16" y="f19"/>
                    <a:pt x="f20" y="f10"/>
                    <a:pt x="f19" y="f21"/>
                  </a:cubicBezTo>
                  <a:cubicBezTo>
                    <a:pt x="f6" y="f7"/>
                    <a:pt x="f6" y="f7"/>
                    <a:pt x="f6" y="f7"/>
                  </a:cubicBezTo>
                  <a:cubicBezTo>
                    <a:pt x="f22" y="f7"/>
                    <a:pt x="f22" y="f7"/>
                    <a:pt x="f22" y="f7"/>
                  </a:cubicBezTo>
                  <a:cubicBezTo>
                    <a:pt x="f23" y="f20"/>
                    <a:pt x="f23" y="f20"/>
                    <a:pt x="f23" y="f20"/>
                  </a:cubicBezTo>
                  <a:cubicBezTo>
                    <a:pt x="f24" y="f20"/>
                    <a:pt x="f24" y="f20"/>
                    <a:pt x="f24" y="f20"/>
                  </a:cubicBezTo>
                  <a:cubicBezTo>
                    <a:pt x="f24" y="f7"/>
                    <a:pt x="f24" y="f7"/>
                    <a:pt x="f24" y="f7"/>
                  </a:cubicBezTo>
                  <a:cubicBezTo>
                    <a:pt x="f5" y="f7"/>
                    <a:pt x="f5" y="f7"/>
                    <a:pt x="f5" y="f7"/>
                  </a:cubicBezTo>
                  <a:cubicBezTo>
                    <a:pt x="f5" y="f5"/>
                    <a:pt x="f5" y="f5"/>
                    <a:pt x="f5" y="f5"/>
                  </a:cubicBezTo>
                  <a:lnTo>
                    <a:pt x="f8" y="f5"/>
                  </a:lnTo>
                  <a:close/>
                  <a:moveTo>
                    <a:pt x="f22" y="f7"/>
                  </a:moveTo>
                  <a:cubicBezTo>
                    <a:pt x="f23" y="f20"/>
                    <a:pt x="f23" y="f20"/>
                    <a:pt x="f23" y="f20"/>
                  </a:cubicBezTo>
                  <a:moveTo>
                    <a:pt x="f24" y="f19"/>
                  </a:moveTo>
                  <a:cubicBezTo>
                    <a:pt x="f25" y="f19"/>
                    <a:pt x="f25" y="f19"/>
                    <a:pt x="f25" y="f19"/>
                  </a:cubicBezTo>
                  <a:cubicBezTo>
                    <a:pt x="f26" y="f19"/>
                    <a:pt x="f27" y="f28"/>
                    <a:pt x="f29" y="f30"/>
                  </a:cubicBezTo>
                  <a:cubicBezTo>
                    <a:pt x="f31" y="f32"/>
                    <a:pt x="f33" y="f34"/>
                    <a:pt x="f33" y="f18"/>
                  </a:cubicBezTo>
                  <a:cubicBezTo>
                    <a:pt x="f33" y="f35"/>
                    <a:pt x="f31" y="f17"/>
                    <a:pt x="f29" y="f36"/>
                  </a:cubicBezTo>
                  <a:cubicBezTo>
                    <a:pt x="f27" y="f37"/>
                    <a:pt x="f26" y="f15"/>
                    <a:pt x="f25" y="f15"/>
                  </a:cubicBezTo>
                  <a:cubicBezTo>
                    <a:pt x="f24" y="f15"/>
                    <a:pt x="f24" y="f15"/>
                    <a:pt x="f24" y="f15"/>
                  </a:cubicBezTo>
                  <a:lnTo>
                    <a:pt x="f24" y="f19"/>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19" name="Freeform 21">
              <a:extLst>
                <a:ext uri="{FF2B5EF4-FFF2-40B4-BE49-F238E27FC236}">
                  <a16:creationId xmlns:a16="http://schemas.microsoft.com/office/drawing/2014/main" id="{22A59E1E-C028-7FE1-79BC-5ED15A9FA92F}"/>
                </a:ext>
              </a:extLst>
            </p:cNvPr>
            <p:cNvSpPr/>
            <p:nvPr/>
          </p:nvSpPr>
          <p:spPr>
            <a:xfrm>
              <a:off x="1279135" y="6403844"/>
              <a:ext cx="241474" cy="181106"/>
            </a:xfrm>
            <a:custGeom>
              <a:avLst/>
              <a:gdLst>
                <a:gd name="f0" fmla="val 10800000"/>
                <a:gd name="f1" fmla="val 5400000"/>
                <a:gd name="f2" fmla="val 180"/>
                <a:gd name="f3" fmla="val w"/>
                <a:gd name="f4" fmla="val h"/>
                <a:gd name="f5" fmla="val 0"/>
                <a:gd name="f6" fmla="val 456"/>
                <a:gd name="f7" fmla="val 342"/>
                <a:gd name="f8" fmla="val 142"/>
                <a:gd name="f9" fmla="val 109"/>
                <a:gd name="f10" fmla="val 52"/>
                <a:gd name="f11" fmla="val 128"/>
                <a:gd name="f12" fmla="val 248"/>
                <a:gd name="f13" fmla="val 210"/>
                <a:gd name="f14" fmla="val 246"/>
                <a:gd name="f15" fmla="val 328"/>
                <a:gd name="f16" fmla="val 406"/>
                <a:gd name="f17" fmla="val 347"/>
                <a:gd name="f18" fmla="val 314"/>
                <a:gd name="f19" fmla="val 229"/>
                <a:gd name="f20" fmla="val 90"/>
                <a:gd name="f21" fmla="+- 0 0 -90"/>
                <a:gd name="f22" fmla="*/ f3 1 456"/>
                <a:gd name="f23" fmla="*/ f4 1 342"/>
                <a:gd name="f24" fmla="+- f7 0 f5"/>
                <a:gd name="f25" fmla="+- f6 0 f5"/>
                <a:gd name="f26" fmla="*/ f21 f0 1"/>
                <a:gd name="f27" fmla="*/ f25 1 456"/>
                <a:gd name="f28" fmla="*/ f24 1 342"/>
                <a:gd name="f29" fmla="*/ 142 f25 1"/>
                <a:gd name="f30" fmla="*/ 342 f24 1"/>
                <a:gd name="f31" fmla="*/ 109 f25 1"/>
                <a:gd name="f32" fmla="*/ 0 f25 1"/>
                <a:gd name="f33" fmla="*/ 0 f24 1"/>
                <a:gd name="f34" fmla="*/ 52 f25 1"/>
                <a:gd name="f35" fmla="*/ 128 f25 1"/>
                <a:gd name="f36" fmla="*/ 248 f24 1"/>
                <a:gd name="f37" fmla="*/ 210 f25 1"/>
                <a:gd name="f38" fmla="*/ 246 f25 1"/>
                <a:gd name="f39" fmla="*/ 328 f25 1"/>
                <a:gd name="f40" fmla="*/ 406 f25 1"/>
                <a:gd name="f41" fmla="*/ 456 f25 1"/>
                <a:gd name="f42" fmla="*/ 347 f25 1"/>
                <a:gd name="f43" fmla="*/ 314 f25 1"/>
                <a:gd name="f44" fmla="*/ 229 f25 1"/>
                <a:gd name="f45" fmla="*/ 90 f24 1"/>
                <a:gd name="f46" fmla="*/ f26 1 f2"/>
                <a:gd name="f47" fmla="*/ f29 1 456"/>
                <a:gd name="f48" fmla="*/ f30 1 342"/>
                <a:gd name="f49" fmla="*/ f31 1 456"/>
                <a:gd name="f50" fmla="*/ f32 1 456"/>
                <a:gd name="f51" fmla="*/ f33 1 342"/>
                <a:gd name="f52" fmla="*/ f34 1 456"/>
                <a:gd name="f53" fmla="*/ f35 1 456"/>
                <a:gd name="f54" fmla="*/ f36 1 342"/>
                <a:gd name="f55" fmla="*/ f37 1 456"/>
                <a:gd name="f56" fmla="*/ f38 1 456"/>
                <a:gd name="f57" fmla="*/ f39 1 456"/>
                <a:gd name="f58" fmla="*/ f40 1 456"/>
                <a:gd name="f59" fmla="*/ f41 1 456"/>
                <a:gd name="f60" fmla="*/ f42 1 456"/>
                <a:gd name="f61" fmla="*/ f43 1 456"/>
                <a:gd name="f62" fmla="*/ f44 1 456"/>
                <a:gd name="f63" fmla="*/ f45 1 342"/>
                <a:gd name="f64" fmla="*/ 0 1 f27"/>
                <a:gd name="f65" fmla="*/ f6 1 f27"/>
                <a:gd name="f66" fmla="*/ 0 1 f28"/>
                <a:gd name="f67" fmla="*/ f7 1 f28"/>
                <a:gd name="f68" fmla="+- f46 0 f1"/>
                <a:gd name="f69" fmla="*/ f47 1 f27"/>
                <a:gd name="f70" fmla="*/ f48 1 f28"/>
                <a:gd name="f71" fmla="*/ f49 1 f27"/>
                <a:gd name="f72" fmla="*/ f50 1 f27"/>
                <a:gd name="f73" fmla="*/ f51 1 f28"/>
                <a:gd name="f74" fmla="*/ f52 1 f27"/>
                <a:gd name="f75" fmla="*/ f53 1 f27"/>
                <a:gd name="f76" fmla="*/ f54 1 f28"/>
                <a:gd name="f77" fmla="*/ f55 1 f27"/>
                <a:gd name="f78" fmla="*/ f56 1 f27"/>
                <a:gd name="f79" fmla="*/ f57 1 f27"/>
                <a:gd name="f80" fmla="*/ f58 1 f27"/>
                <a:gd name="f81" fmla="*/ f59 1 f27"/>
                <a:gd name="f82" fmla="*/ f60 1 f27"/>
                <a:gd name="f83" fmla="*/ f61 1 f27"/>
                <a:gd name="f84" fmla="*/ f62 1 f27"/>
                <a:gd name="f85" fmla="*/ f63 1 f28"/>
                <a:gd name="f86" fmla="*/ f64 f22 1"/>
                <a:gd name="f87" fmla="*/ f65 f22 1"/>
                <a:gd name="f88" fmla="*/ f67 f23 1"/>
                <a:gd name="f89" fmla="*/ f66 f23 1"/>
                <a:gd name="f90" fmla="*/ f69 f22 1"/>
                <a:gd name="f91" fmla="*/ f70 f23 1"/>
                <a:gd name="f92" fmla="*/ f71 f22 1"/>
                <a:gd name="f93" fmla="*/ f72 f22 1"/>
                <a:gd name="f94" fmla="*/ f73 f23 1"/>
                <a:gd name="f95" fmla="*/ f74 f22 1"/>
                <a:gd name="f96" fmla="*/ f75 f22 1"/>
                <a:gd name="f97" fmla="*/ f76 f23 1"/>
                <a:gd name="f98" fmla="*/ f77 f22 1"/>
                <a:gd name="f99" fmla="*/ f78 f22 1"/>
                <a:gd name="f100" fmla="*/ f79 f22 1"/>
                <a:gd name="f101" fmla="*/ f80 f22 1"/>
                <a:gd name="f102" fmla="*/ f81 f22 1"/>
                <a:gd name="f103" fmla="*/ f82 f22 1"/>
                <a:gd name="f104" fmla="*/ f83 f22 1"/>
                <a:gd name="f105" fmla="*/ f84 f22 1"/>
                <a:gd name="f106" fmla="*/ f85 f23 1"/>
              </a:gdLst>
              <a:ahLst/>
              <a:cxnLst>
                <a:cxn ang="3cd4">
                  <a:pos x="hc" y="t"/>
                </a:cxn>
                <a:cxn ang="0">
                  <a:pos x="r" y="vc"/>
                </a:cxn>
                <a:cxn ang="cd4">
                  <a:pos x="hc" y="b"/>
                </a:cxn>
                <a:cxn ang="cd2">
                  <a:pos x="l" y="vc"/>
                </a:cxn>
                <a:cxn ang="f68">
                  <a:pos x="f90" y="f91"/>
                </a:cxn>
                <a:cxn ang="f68">
                  <a:pos x="f92" y="f91"/>
                </a:cxn>
                <a:cxn ang="f68">
                  <a:pos x="f93" y="f94"/>
                </a:cxn>
                <a:cxn ang="f68">
                  <a:pos x="f95" y="f94"/>
                </a:cxn>
                <a:cxn ang="f68">
                  <a:pos x="f96" y="f97"/>
                </a:cxn>
                <a:cxn ang="f68">
                  <a:pos x="f98" y="f94"/>
                </a:cxn>
                <a:cxn ang="f68">
                  <a:pos x="f99" y="f94"/>
                </a:cxn>
                <a:cxn ang="f68">
                  <a:pos x="f100" y="f97"/>
                </a:cxn>
                <a:cxn ang="f68">
                  <a:pos x="f101" y="f94"/>
                </a:cxn>
                <a:cxn ang="f68">
                  <a:pos x="f102" y="f94"/>
                </a:cxn>
                <a:cxn ang="f68">
                  <a:pos x="f103" y="f91"/>
                </a:cxn>
                <a:cxn ang="f68">
                  <a:pos x="f104" y="f91"/>
                </a:cxn>
                <a:cxn ang="f68">
                  <a:pos x="f105" y="f106"/>
                </a:cxn>
                <a:cxn ang="f68">
                  <a:pos x="f90" y="f91"/>
                </a:cxn>
              </a:cxnLst>
              <a:rect l="f86" t="f89" r="f87" b="f88"/>
              <a:pathLst>
                <a:path w="456" h="342">
                  <a:moveTo>
                    <a:pt x="f8" y="f7"/>
                  </a:moveTo>
                  <a:lnTo>
                    <a:pt x="f9" y="f7"/>
                  </a:lnTo>
                  <a:lnTo>
                    <a:pt x="f5" y="f5"/>
                  </a:lnTo>
                  <a:lnTo>
                    <a:pt x="f10" y="f5"/>
                  </a:lnTo>
                  <a:lnTo>
                    <a:pt x="f11" y="f12"/>
                  </a:lnTo>
                  <a:lnTo>
                    <a:pt x="f13" y="f5"/>
                  </a:lnTo>
                  <a:lnTo>
                    <a:pt x="f14" y="f5"/>
                  </a:lnTo>
                  <a:lnTo>
                    <a:pt x="f15" y="f12"/>
                  </a:lnTo>
                  <a:lnTo>
                    <a:pt x="f16" y="f5"/>
                  </a:lnTo>
                  <a:lnTo>
                    <a:pt x="f6" y="f5"/>
                  </a:lnTo>
                  <a:lnTo>
                    <a:pt x="f17" y="f7"/>
                  </a:lnTo>
                  <a:lnTo>
                    <a:pt x="f18" y="f7"/>
                  </a:lnTo>
                  <a:lnTo>
                    <a:pt x="f19" y="f20"/>
                  </a:lnTo>
                  <a:lnTo>
                    <a:pt x="f8" y="f7"/>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20" name="Freeform 22">
              <a:extLst>
                <a:ext uri="{FF2B5EF4-FFF2-40B4-BE49-F238E27FC236}">
                  <a16:creationId xmlns:a16="http://schemas.microsoft.com/office/drawing/2014/main" id="{4A1FB25A-8009-C37C-126E-B769A0D9AE2F}"/>
                </a:ext>
              </a:extLst>
            </p:cNvPr>
            <p:cNvSpPr/>
            <p:nvPr/>
          </p:nvSpPr>
          <p:spPr>
            <a:xfrm>
              <a:off x="1583100" y="6403844"/>
              <a:ext cx="101141" cy="111209"/>
            </a:xfrm>
            <a:custGeom>
              <a:avLst/>
              <a:gdLst>
                <a:gd name="f0" fmla="val 10800000"/>
                <a:gd name="f1" fmla="val 5400000"/>
                <a:gd name="f2" fmla="val 180"/>
                <a:gd name="f3" fmla="val w"/>
                <a:gd name="f4" fmla="val h"/>
                <a:gd name="f5" fmla="val 0"/>
                <a:gd name="f6" fmla="val 191"/>
                <a:gd name="f7" fmla="val 210"/>
                <a:gd name="f8" fmla="val 47"/>
                <a:gd name="f9" fmla="val 38"/>
                <a:gd name="f10" fmla="val 154"/>
                <a:gd name="f11" fmla="val 147"/>
                <a:gd name="f12" fmla="+- 0 0 -90"/>
                <a:gd name="f13" fmla="*/ f3 1 191"/>
                <a:gd name="f14" fmla="*/ f4 1 210"/>
                <a:gd name="f15" fmla="+- f7 0 f5"/>
                <a:gd name="f16" fmla="+- f6 0 f5"/>
                <a:gd name="f17" fmla="*/ f12 f0 1"/>
                <a:gd name="f18" fmla="*/ f16 1 191"/>
                <a:gd name="f19" fmla="*/ f15 1 210"/>
                <a:gd name="f20" fmla="*/ 0 f16 1"/>
                <a:gd name="f21" fmla="*/ 47 f15 1"/>
                <a:gd name="f22" fmla="*/ 38 f16 1"/>
                <a:gd name="f23" fmla="*/ 0 f15 1"/>
                <a:gd name="f24" fmla="*/ 191 f16 1"/>
                <a:gd name="f25" fmla="*/ 154 f15 1"/>
                <a:gd name="f26" fmla="*/ 147 f16 1"/>
                <a:gd name="f27" fmla="*/ 210 f15 1"/>
                <a:gd name="f28" fmla="*/ f17 1 f2"/>
                <a:gd name="f29" fmla="*/ f20 1 191"/>
                <a:gd name="f30" fmla="*/ f21 1 210"/>
                <a:gd name="f31" fmla="*/ f22 1 191"/>
                <a:gd name="f32" fmla="*/ f23 1 210"/>
                <a:gd name="f33" fmla="*/ f24 1 191"/>
                <a:gd name="f34" fmla="*/ f25 1 210"/>
                <a:gd name="f35" fmla="*/ f26 1 191"/>
                <a:gd name="f36" fmla="*/ f27 1 210"/>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7"/>
                </a:cxn>
                <a:cxn ang="f41">
                  <a:pos x="f58" y="f59"/>
                </a:cxn>
                <a:cxn ang="f41">
                  <a:pos x="f60" y="f61"/>
                </a:cxn>
                <a:cxn ang="f41">
                  <a:pos x="f60" y="f55"/>
                </a:cxn>
                <a:cxn ang="f41">
                  <a:pos x="f54" y="f55"/>
                </a:cxn>
              </a:cxnLst>
              <a:rect l="f50" t="f53" r="f51" b="f52"/>
              <a:pathLst>
                <a:path w="191" h="210">
                  <a:moveTo>
                    <a:pt x="f5" y="f8"/>
                  </a:moveTo>
                  <a:lnTo>
                    <a:pt x="f9" y="f5"/>
                  </a:lnTo>
                  <a:lnTo>
                    <a:pt x="f6" y="f5"/>
                  </a:lnTo>
                  <a:lnTo>
                    <a:pt x="f6" y="f10"/>
                  </a:lnTo>
                  <a:lnTo>
                    <a:pt x="f11" y="f7"/>
                  </a:lnTo>
                  <a:lnTo>
                    <a:pt x="f11" y="f8"/>
                  </a:lnTo>
                  <a:lnTo>
                    <a:pt x="f5" y="f8"/>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sp>
          <p:nvSpPr>
            <p:cNvPr id="21" name="Freeform 23">
              <a:extLst>
                <a:ext uri="{FF2B5EF4-FFF2-40B4-BE49-F238E27FC236}">
                  <a16:creationId xmlns:a16="http://schemas.microsoft.com/office/drawing/2014/main" id="{1484AF5B-E342-410B-615C-1944E5F952A9}"/>
                </a:ext>
              </a:extLst>
            </p:cNvPr>
            <p:cNvSpPr/>
            <p:nvPr/>
          </p:nvSpPr>
          <p:spPr>
            <a:xfrm>
              <a:off x="1520610" y="6473741"/>
              <a:ext cx="102732" cy="111209"/>
            </a:xfrm>
            <a:custGeom>
              <a:avLst/>
              <a:gdLst>
                <a:gd name="f0" fmla="val 10800000"/>
                <a:gd name="f1" fmla="val 5400000"/>
                <a:gd name="f2" fmla="val 180"/>
                <a:gd name="f3" fmla="val w"/>
                <a:gd name="f4" fmla="val h"/>
                <a:gd name="f5" fmla="val 0"/>
                <a:gd name="f6" fmla="val 194"/>
                <a:gd name="f7" fmla="val 210"/>
                <a:gd name="f8" fmla="val 163"/>
                <a:gd name="f9" fmla="val 154"/>
                <a:gd name="f10" fmla="val 55"/>
                <a:gd name="f11" fmla="val 47"/>
                <a:gd name="f12" fmla="+- 0 0 -90"/>
                <a:gd name="f13" fmla="*/ f3 1 194"/>
                <a:gd name="f14" fmla="*/ f4 1 210"/>
                <a:gd name="f15" fmla="+- f7 0 f5"/>
                <a:gd name="f16" fmla="+- f6 0 f5"/>
                <a:gd name="f17" fmla="*/ f12 f0 1"/>
                <a:gd name="f18" fmla="*/ f16 1 194"/>
                <a:gd name="f19" fmla="*/ f15 1 210"/>
                <a:gd name="f20" fmla="*/ 194 f16 1"/>
                <a:gd name="f21" fmla="*/ 163 f15 1"/>
                <a:gd name="f22" fmla="*/ 154 f16 1"/>
                <a:gd name="f23" fmla="*/ 210 f15 1"/>
                <a:gd name="f24" fmla="*/ 0 f16 1"/>
                <a:gd name="f25" fmla="*/ 55 f15 1"/>
                <a:gd name="f26" fmla="*/ 47 f16 1"/>
                <a:gd name="f27" fmla="*/ 0 f15 1"/>
                <a:gd name="f28" fmla="*/ f17 1 f2"/>
                <a:gd name="f29" fmla="*/ f20 1 194"/>
                <a:gd name="f30" fmla="*/ f21 1 210"/>
                <a:gd name="f31" fmla="*/ f22 1 194"/>
                <a:gd name="f32" fmla="*/ f23 1 210"/>
                <a:gd name="f33" fmla="*/ f24 1 194"/>
                <a:gd name="f34" fmla="*/ f25 1 210"/>
                <a:gd name="f35" fmla="*/ f26 1 194"/>
                <a:gd name="f36" fmla="*/ f27 1 210"/>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7"/>
                </a:cxn>
                <a:cxn ang="f41">
                  <a:pos x="f58" y="f59"/>
                </a:cxn>
                <a:cxn ang="f41">
                  <a:pos x="f60" y="f61"/>
                </a:cxn>
                <a:cxn ang="f41">
                  <a:pos x="f60" y="f55"/>
                </a:cxn>
                <a:cxn ang="f41">
                  <a:pos x="f54" y="f55"/>
                </a:cxn>
              </a:cxnLst>
              <a:rect l="f50" t="f53" r="f51" b="f52"/>
              <a:pathLst>
                <a:path w="194" h="210">
                  <a:moveTo>
                    <a:pt x="f6" y="f8"/>
                  </a:moveTo>
                  <a:lnTo>
                    <a:pt x="f9" y="f7"/>
                  </a:lnTo>
                  <a:lnTo>
                    <a:pt x="f5" y="f7"/>
                  </a:lnTo>
                  <a:lnTo>
                    <a:pt x="f5" y="f10"/>
                  </a:lnTo>
                  <a:lnTo>
                    <a:pt x="f11" y="f5"/>
                  </a:lnTo>
                  <a:lnTo>
                    <a:pt x="f11" y="f8"/>
                  </a:lnTo>
                  <a:lnTo>
                    <a:pt x="f6" y="f8"/>
                  </a:lnTo>
                  <a:close/>
                </a:path>
              </a:pathLst>
            </a:custGeom>
            <a:solidFill>
              <a:srgbClr val="92D4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grpSp>
          <p:nvGrpSpPr>
            <p:cNvPr id="22" name="114 Grupo">
              <a:extLst>
                <a:ext uri="{FF2B5EF4-FFF2-40B4-BE49-F238E27FC236}">
                  <a16:creationId xmlns:a16="http://schemas.microsoft.com/office/drawing/2014/main" id="{42A89AB7-83AB-1A13-AF7A-F30108C8812D}"/>
                </a:ext>
              </a:extLst>
            </p:cNvPr>
            <p:cNvGrpSpPr/>
            <p:nvPr/>
          </p:nvGrpSpPr>
          <p:grpSpPr>
            <a:xfrm>
              <a:off x="268220" y="6403844"/>
              <a:ext cx="43324" cy="181106"/>
              <a:chOff x="268220" y="6403844"/>
              <a:chExt cx="43324" cy="181106"/>
            </a:xfrm>
          </p:grpSpPr>
          <p:sp>
            <p:nvSpPr>
              <p:cNvPr id="23" name="115 Rectángulo">
                <a:extLst>
                  <a:ext uri="{FF2B5EF4-FFF2-40B4-BE49-F238E27FC236}">
                    <a16:creationId xmlns:a16="http://schemas.microsoft.com/office/drawing/2014/main" id="{FAD1F1B1-0F5A-AC7D-58B5-97B838AE1022}"/>
                  </a:ext>
                </a:extLst>
              </p:cNvPr>
              <p:cNvSpPr/>
              <p:nvPr/>
            </p:nvSpPr>
            <p:spPr>
              <a:xfrm>
                <a:off x="292845" y="6403844"/>
                <a:ext cx="18699" cy="181106"/>
              </a:xfrm>
              <a:prstGeom prst="rect">
                <a:avLst/>
              </a:prstGeom>
              <a:gradFill>
                <a:gsLst>
                  <a:gs pos="0">
                    <a:srgbClr val="F2DA64"/>
                  </a:gs>
                  <a:gs pos="100000">
                    <a:srgbClr val="A27700"/>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600" b="0" i="0" u="none" strike="noStrike" kern="1200" cap="none" spc="0" baseline="0">
                  <a:solidFill>
                    <a:srgbClr val="FFFFFF"/>
                  </a:solidFill>
                  <a:uFillTx/>
                  <a:latin typeface="Arial"/>
                </a:endParaRPr>
              </a:p>
            </p:txBody>
          </p:sp>
          <p:sp>
            <p:nvSpPr>
              <p:cNvPr id="24" name="Rectangle 12">
                <a:extLst>
                  <a:ext uri="{FF2B5EF4-FFF2-40B4-BE49-F238E27FC236}">
                    <a16:creationId xmlns:a16="http://schemas.microsoft.com/office/drawing/2014/main" id="{2DFCA03D-B27D-4A44-9D90-F971BA4E2637}"/>
                  </a:ext>
                </a:extLst>
              </p:cNvPr>
              <p:cNvSpPr/>
              <p:nvPr/>
            </p:nvSpPr>
            <p:spPr>
              <a:xfrm>
                <a:off x="268220" y="6403844"/>
                <a:ext cx="25200" cy="181106"/>
              </a:xfrm>
              <a:prstGeom prst="rect">
                <a:avLst/>
              </a:pr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a:endParaRPr>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399C1D-806E-E598-51BA-F2A2B02ED495}"/>
              </a:ext>
            </a:extLst>
          </p:cNvPr>
          <p:cNvSpPr txBox="1">
            <a:spLocks noGrp="1"/>
          </p:cNvSpPr>
          <p:nvPr>
            <p:ph type="title"/>
          </p:nvPr>
        </p:nvSpPr>
        <p:spPr>
          <a:xfrm>
            <a:off x="359999" y="430718"/>
            <a:ext cx="11466877" cy="403195"/>
          </a:xfrm>
          <a:prstGeom prst="rect">
            <a:avLst/>
          </a:prstGeom>
          <a:noFill/>
          <a:ln>
            <a:noFill/>
          </a:ln>
        </p:spPr>
        <p:txBody>
          <a:bodyPr vert="horz" wrap="square" lIns="0" tIns="0" rIns="0" bIns="0" anchor="t" anchorCtr="0" compatLnSpc="1">
            <a:noAutofit/>
          </a:bodyPr>
          <a:lstStyle/>
          <a:p>
            <a:pPr lvl="0"/>
            <a:r>
              <a:rPr lang="en-US"/>
              <a:t>Click to add title</a:t>
            </a:r>
            <a:endParaRPr lang="en-GB"/>
          </a:p>
        </p:txBody>
      </p:sp>
      <p:sp>
        <p:nvSpPr>
          <p:cNvPr id="3" name="Text Placeholder 2">
            <a:extLst>
              <a:ext uri="{FF2B5EF4-FFF2-40B4-BE49-F238E27FC236}">
                <a16:creationId xmlns:a16="http://schemas.microsoft.com/office/drawing/2014/main" id="{0C6DA5D7-CEC4-78A3-51AB-D8A6276D6157}"/>
              </a:ext>
            </a:extLst>
          </p:cNvPr>
          <p:cNvSpPr txBox="1">
            <a:spLocks noGrp="1"/>
          </p:cNvSpPr>
          <p:nvPr>
            <p:ph type="body" idx="1"/>
          </p:nvPr>
        </p:nvSpPr>
        <p:spPr>
          <a:xfrm>
            <a:off x="359999" y="1710001"/>
            <a:ext cx="11466877" cy="3999603"/>
          </a:xfrm>
          <a:prstGeom prst="rect">
            <a:avLst/>
          </a:prstGeom>
          <a:noFill/>
          <a:ln>
            <a:noFill/>
          </a:ln>
        </p:spPr>
        <p:txBody>
          <a:bodyPr vert="horz" wrap="square" lIns="0" tIns="0" rIns="0" bIns="0" anchor="t" anchorCtr="0" compatLnSpc="1">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D2D4F0BF-8F8E-39D2-E82A-7265C5C38C28}"/>
              </a:ext>
            </a:extLst>
          </p:cNvPr>
          <p:cNvSpPr txBox="1">
            <a:spLocks noGrp="1"/>
          </p:cNvSpPr>
          <p:nvPr>
            <p:ph type="sldNum" sz="quarter" idx="4"/>
          </p:nvPr>
        </p:nvSpPr>
        <p:spPr>
          <a:xfrm>
            <a:off x="10856908" y="6390000"/>
            <a:ext cx="969958" cy="196852"/>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en-GB" sz="1000" b="0" i="0" u="none" strike="noStrike" kern="1200" cap="none" spc="0" baseline="0">
                <a:solidFill>
                  <a:srgbClr val="333333"/>
                </a:solidFill>
                <a:uFillTx/>
                <a:latin typeface="Arial"/>
              </a:defRPr>
            </a:lvl1pPr>
          </a:lstStyle>
          <a:p>
            <a:pPr lvl="0"/>
            <a:fld id="{C8350E15-D943-4D72-B364-0766216C6A21}" type="slidenum">
              <a:t>‹#›</a:t>
            </a:fld>
            <a:endParaRPr lang="en-GB"/>
          </a:p>
        </p:txBody>
      </p:sp>
      <p:grpSp>
        <p:nvGrpSpPr>
          <p:cNvPr id="5" name="Group 1">
            <a:extLst>
              <a:ext uri="{FF2B5EF4-FFF2-40B4-BE49-F238E27FC236}">
                <a16:creationId xmlns:a16="http://schemas.microsoft.com/office/drawing/2014/main" id="{0B2964B9-627F-5286-A074-F02893E5957E}"/>
              </a:ext>
            </a:extLst>
          </p:cNvPr>
          <p:cNvGrpSpPr/>
          <p:nvPr/>
        </p:nvGrpSpPr>
        <p:grpSpPr>
          <a:xfrm>
            <a:off x="-1143000" y="-600257"/>
            <a:ext cx="13680273" cy="6913026"/>
            <a:chOff x="-1143000" y="-600257"/>
            <a:chExt cx="13680273" cy="6913026"/>
          </a:xfrm>
        </p:grpSpPr>
        <p:cxnSp>
          <p:nvCxnSpPr>
            <p:cNvPr id="6" name="Straight Connector 13">
              <a:extLst>
                <a:ext uri="{FF2B5EF4-FFF2-40B4-BE49-F238E27FC236}">
                  <a16:creationId xmlns:a16="http://schemas.microsoft.com/office/drawing/2014/main" id="{9C0E214F-7D15-790E-3021-75473EE27CDC}"/>
                </a:ext>
              </a:extLst>
            </p:cNvPr>
            <p:cNvCxnSpPr/>
            <p:nvPr/>
          </p:nvCxnSpPr>
          <p:spPr>
            <a:xfrm>
              <a:off x="-256196" y="1710266"/>
              <a:ext cx="180000" cy="0"/>
            </a:xfrm>
            <a:prstGeom prst="straightConnector1">
              <a:avLst/>
            </a:prstGeom>
            <a:noFill/>
            <a:ln w="6345" cap="flat">
              <a:solidFill>
                <a:srgbClr val="F2DA64"/>
              </a:solidFill>
              <a:prstDash val="solid"/>
              <a:miter/>
            </a:ln>
          </p:spPr>
        </p:cxnSp>
        <p:cxnSp>
          <p:nvCxnSpPr>
            <p:cNvPr id="7" name="Straight Connector 14">
              <a:extLst>
                <a:ext uri="{FF2B5EF4-FFF2-40B4-BE49-F238E27FC236}">
                  <a16:creationId xmlns:a16="http://schemas.microsoft.com/office/drawing/2014/main" id="{DE225F4C-3272-ECF0-4047-9895AA2FDBD0}"/>
                </a:ext>
              </a:extLst>
            </p:cNvPr>
            <p:cNvCxnSpPr/>
            <p:nvPr/>
          </p:nvCxnSpPr>
          <p:spPr>
            <a:xfrm>
              <a:off x="-256196" y="6143817"/>
              <a:ext cx="180000" cy="0"/>
            </a:xfrm>
            <a:prstGeom prst="straightConnector1">
              <a:avLst/>
            </a:prstGeom>
            <a:noFill/>
            <a:ln w="6345" cap="flat">
              <a:solidFill>
                <a:srgbClr val="F2DA64"/>
              </a:solidFill>
              <a:prstDash val="solid"/>
              <a:miter/>
            </a:ln>
          </p:spPr>
        </p:cxnSp>
        <p:cxnSp>
          <p:nvCxnSpPr>
            <p:cNvPr id="8" name="Straight Connector 22">
              <a:extLst>
                <a:ext uri="{FF2B5EF4-FFF2-40B4-BE49-F238E27FC236}">
                  <a16:creationId xmlns:a16="http://schemas.microsoft.com/office/drawing/2014/main" id="{AEAF1D90-0FEB-8D52-4B3A-E650E8D0A1C4}"/>
                </a:ext>
              </a:extLst>
            </p:cNvPr>
            <p:cNvCxnSpPr/>
            <p:nvPr/>
          </p:nvCxnSpPr>
          <p:spPr>
            <a:xfrm>
              <a:off x="-256196" y="3426357"/>
              <a:ext cx="180000" cy="0"/>
            </a:xfrm>
            <a:prstGeom prst="straightConnector1">
              <a:avLst/>
            </a:prstGeom>
            <a:noFill/>
            <a:ln w="6345" cap="flat">
              <a:solidFill>
                <a:srgbClr val="F2DA64"/>
              </a:solidFill>
              <a:prstDash val="solid"/>
              <a:miter/>
            </a:ln>
          </p:spPr>
        </p:cxnSp>
        <p:cxnSp>
          <p:nvCxnSpPr>
            <p:cNvPr id="9" name="Straight Connector 26">
              <a:extLst>
                <a:ext uri="{FF2B5EF4-FFF2-40B4-BE49-F238E27FC236}">
                  <a16:creationId xmlns:a16="http://schemas.microsoft.com/office/drawing/2014/main" id="{16E7082B-4A9F-55C0-02A7-356BC7F7DF53}"/>
                </a:ext>
              </a:extLst>
            </p:cNvPr>
            <p:cNvCxnSpPr/>
            <p:nvPr/>
          </p:nvCxnSpPr>
          <p:spPr>
            <a:xfrm>
              <a:off x="-256196" y="5714469"/>
              <a:ext cx="180000" cy="0"/>
            </a:xfrm>
            <a:prstGeom prst="straightConnector1">
              <a:avLst/>
            </a:prstGeom>
            <a:noFill/>
            <a:ln w="6345" cap="flat">
              <a:solidFill>
                <a:srgbClr val="F2DA64"/>
              </a:solidFill>
              <a:prstDash val="solid"/>
              <a:miter/>
            </a:ln>
          </p:spPr>
        </p:cxnSp>
        <p:sp>
          <p:nvSpPr>
            <p:cNvPr id="10" name="TextBox 50">
              <a:extLst>
                <a:ext uri="{FF2B5EF4-FFF2-40B4-BE49-F238E27FC236}">
                  <a16:creationId xmlns:a16="http://schemas.microsoft.com/office/drawing/2014/main" id="{72A7339D-8923-6CD0-1055-7BA049A31C1F}"/>
                </a:ext>
              </a:extLst>
            </p:cNvPr>
            <p:cNvSpPr txBox="1"/>
            <p:nvPr/>
          </p:nvSpPr>
          <p:spPr>
            <a:xfrm>
              <a:off x="-747714" y="1646157"/>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4.78cm</a:t>
              </a:r>
            </a:p>
          </p:txBody>
        </p:sp>
        <p:sp>
          <p:nvSpPr>
            <p:cNvPr id="11" name="TextBox 53">
              <a:extLst>
                <a:ext uri="{FF2B5EF4-FFF2-40B4-BE49-F238E27FC236}">
                  <a16:creationId xmlns:a16="http://schemas.microsoft.com/office/drawing/2014/main" id="{CB623414-FF35-DF84-6EE9-374312D14EA4}"/>
                </a:ext>
              </a:extLst>
            </p:cNvPr>
            <p:cNvSpPr txBox="1"/>
            <p:nvPr/>
          </p:nvSpPr>
          <p:spPr>
            <a:xfrm>
              <a:off x="-747714" y="3357887"/>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0 cm</a:t>
              </a:r>
            </a:p>
          </p:txBody>
        </p:sp>
        <p:sp>
          <p:nvSpPr>
            <p:cNvPr id="12" name="TextBox 57">
              <a:extLst>
                <a:ext uri="{FF2B5EF4-FFF2-40B4-BE49-F238E27FC236}">
                  <a16:creationId xmlns:a16="http://schemas.microsoft.com/office/drawing/2014/main" id="{69513F15-267E-4223-BF54-4FAEB7524ACA}"/>
                </a:ext>
              </a:extLst>
            </p:cNvPr>
            <p:cNvSpPr txBox="1"/>
            <p:nvPr/>
          </p:nvSpPr>
          <p:spPr>
            <a:xfrm>
              <a:off x="-747714" y="5640183"/>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6.35 cm</a:t>
              </a:r>
            </a:p>
          </p:txBody>
        </p:sp>
        <p:sp>
          <p:nvSpPr>
            <p:cNvPr id="13" name="TextBox 59">
              <a:extLst>
                <a:ext uri="{FF2B5EF4-FFF2-40B4-BE49-F238E27FC236}">
                  <a16:creationId xmlns:a16="http://schemas.microsoft.com/office/drawing/2014/main" id="{80980CFC-83E0-0C45-70CA-1AF6DA9E640D}"/>
                </a:ext>
              </a:extLst>
            </p:cNvPr>
            <p:cNvSpPr txBox="1"/>
            <p:nvPr/>
          </p:nvSpPr>
          <p:spPr>
            <a:xfrm>
              <a:off x="304796"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15.93cm</a:t>
              </a:r>
            </a:p>
          </p:txBody>
        </p:sp>
        <p:sp>
          <p:nvSpPr>
            <p:cNvPr id="14" name="TextBox 71">
              <a:extLst>
                <a:ext uri="{FF2B5EF4-FFF2-40B4-BE49-F238E27FC236}">
                  <a16:creationId xmlns:a16="http://schemas.microsoft.com/office/drawing/2014/main" id="{E4169211-1F8F-40A5-3964-0B48F89DD378}"/>
                </a:ext>
              </a:extLst>
            </p:cNvPr>
            <p:cNvSpPr txBox="1"/>
            <p:nvPr/>
          </p:nvSpPr>
          <p:spPr>
            <a:xfrm>
              <a:off x="11426031"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15.93 cm</a:t>
              </a:r>
            </a:p>
          </p:txBody>
        </p:sp>
        <p:cxnSp>
          <p:nvCxnSpPr>
            <p:cNvPr id="15" name="Straight Connector 4">
              <a:extLst>
                <a:ext uri="{FF2B5EF4-FFF2-40B4-BE49-F238E27FC236}">
                  <a16:creationId xmlns:a16="http://schemas.microsoft.com/office/drawing/2014/main" id="{C93CCD9C-2B1B-BE5D-8578-8622842F60E8}"/>
                </a:ext>
              </a:extLst>
            </p:cNvPr>
            <p:cNvCxnSpPr/>
            <p:nvPr/>
          </p:nvCxnSpPr>
          <p:spPr>
            <a:xfrm>
              <a:off x="361590" y="-265724"/>
              <a:ext cx="0" cy="179999"/>
            </a:xfrm>
            <a:prstGeom prst="straightConnector1">
              <a:avLst/>
            </a:prstGeom>
            <a:noFill/>
            <a:ln w="6345" cap="flat">
              <a:solidFill>
                <a:srgbClr val="F2DA64"/>
              </a:solidFill>
              <a:prstDash val="solid"/>
              <a:miter/>
            </a:ln>
          </p:spPr>
        </p:cxnSp>
        <p:sp>
          <p:nvSpPr>
            <p:cNvPr id="16" name="TextBox 84">
              <a:extLst>
                <a:ext uri="{FF2B5EF4-FFF2-40B4-BE49-F238E27FC236}">
                  <a16:creationId xmlns:a16="http://schemas.microsoft.com/office/drawing/2014/main" id="{064F9897-D785-F55E-6F51-1E0B4EA09232}"/>
                </a:ext>
              </a:extLst>
            </p:cNvPr>
            <p:cNvSpPr txBox="1"/>
            <p:nvPr/>
          </p:nvSpPr>
          <p:spPr>
            <a:xfrm>
              <a:off x="-1143000" y="5763298"/>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Content Bottom</a:t>
              </a:r>
            </a:p>
          </p:txBody>
        </p:sp>
        <p:sp>
          <p:nvSpPr>
            <p:cNvPr id="17" name="TextBox 85">
              <a:extLst>
                <a:ext uri="{FF2B5EF4-FFF2-40B4-BE49-F238E27FC236}">
                  <a16:creationId xmlns:a16="http://schemas.microsoft.com/office/drawing/2014/main" id="{5E780134-287E-09F7-9101-9DA5F548D012}"/>
                </a:ext>
              </a:extLst>
            </p:cNvPr>
            <p:cNvSpPr txBox="1"/>
            <p:nvPr/>
          </p:nvSpPr>
          <p:spPr>
            <a:xfrm>
              <a:off x="-1143000" y="1769263"/>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Content Top</a:t>
              </a:r>
            </a:p>
          </p:txBody>
        </p:sp>
        <p:sp>
          <p:nvSpPr>
            <p:cNvPr id="18" name="TextBox 87">
              <a:extLst>
                <a:ext uri="{FF2B5EF4-FFF2-40B4-BE49-F238E27FC236}">
                  <a16:creationId xmlns:a16="http://schemas.microsoft.com/office/drawing/2014/main" id="{6347D51D-4547-BE45-037A-16C09E1E1B15}"/>
                </a:ext>
              </a:extLst>
            </p:cNvPr>
            <p:cNvSpPr txBox="1"/>
            <p:nvPr/>
          </p:nvSpPr>
          <p:spPr>
            <a:xfrm>
              <a:off x="-590537" y="-438326"/>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Left Margin</a:t>
              </a:r>
            </a:p>
          </p:txBody>
        </p:sp>
        <p:sp>
          <p:nvSpPr>
            <p:cNvPr id="19" name="TextBox 88">
              <a:extLst>
                <a:ext uri="{FF2B5EF4-FFF2-40B4-BE49-F238E27FC236}">
                  <a16:creationId xmlns:a16="http://schemas.microsoft.com/office/drawing/2014/main" id="{0F778870-7258-7675-9FE0-4EFF596FE215}"/>
                </a:ext>
              </a:extLst>
            </p:cNvPr>
            <p:cNvSpPr txBox="1"/>
            <p:nvPr/>
          </p:nvSpPr>
          <p:spPr>
            <a:xfrm>
              <a:off x="11898035" y="-438326"/>
              <a:ext cx="639238"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Right Margin</a:t>
              </a:r>
            </a:p>
          </p:txBody>
        </p:sp>
        <p:cxnSp>
          <p:nvCxnSpPr>
            <p:cNvPr id="20" name="Straight Connector 97">
              <a:extLst>
                <a:ext uri="{FF2B5EF4-FFF2-40B4-BE49-F238E27FC236}">
                  <a16:creationId xmlns:a16="http://schemas.microsoft.com/office/drawing/2014/main" id="{3B81CCA9-2CF2-62CF-314E-45831DCD0BB1}"/>
                </a:ext>
              </a:extLst>
            </p:cNvPr>
            <p:cNvCxnSpPr/>
            <p:nvPr/>
          </p:nvCxnSpPr>
          <p:spPr>
            <a:xfrm>
              <a:off x="6096003" y="-363355"/>
              <a:ext cx="0" cy="180000"/>
            </a:xfrm>
            <a:prstGeom prst="straightConnector1">
              <a:avLst/>
            </a:prstGeom>
            <a:noFill/>
            <a:ln w="6345" cap="flat">
              <a:solidFill>
                <a:srgbClr val="F2DA64"/>
              </a:solidFill>
              <a:prstDash val="solid"/>
              <a:miter/>
            </a:ln>
          </p:spPr>
        </p:cxnSp>
        <p:sp>
          <p:nvSpPr>
            <p:cNvPr id="21" name="TextBox 98">
              <a:extLst>
                <a:ext uri="{FF2B5EF4-FFF2-40B4-BE49-F238E27FC236}">
                  <a16:creationId xmlns:a16="http://schemas.microsoft.com/office/drawing/2014/main" id="{6358FB1A-7AFF-5CDB-0540-8B26C6BA495E}"/>
                </a:ext>
              </a:extLst>
            </p:cNvPr>
            <p:cNvSpPr txBox="1"/>
            <p:nvPr/>
          </p:nvSpPr>
          <p:spPr>
            <a:xfrm>
              <a:off x="5914723" y="-600257"/>
              <a:ext cx="362257"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Middle </a:t>
              </a:r>
              <a:br>
                <a:rPr lang="en-GB" sz="800" b="0" i="0" u="none" strike="noStrike" kern="1200" cap="none" spc="0" baseline="0">
                  <a:solidFill>
                    <a:srgbClr val="333333"/>
                  </a:solidFill>
                  <a:uFillTx/>
                  <a:latin typeface="Arial"/>
                </a:rPr>
              </a:br>
              <a:r>
                <a:rPr lang="en-GB" sz="800" b="0" i="0" u="none" strike="noStrike" kern="1200" cap="none" spc="0" baseline="0">
                  <a:solidFill>
                    <a:srgbClr val="333333"/>
                  </a:solidFill>
                  <a:uFillTx/>
                  <a:latin typeface="Arial"/>
                </a:rPr>
                <a:t>0cm </a:t>
              </a:r>
            </a:p>
          </p:txBody>
        </p:sp>
        <p:sp>
          <p:nvSpPr>
            <p:cNvPr id="22" name="TextBox 100">
              <a:extLst>
                <a:ext uri="{FF2B5EF4-FFF2-40B4-BE49-F238E27FC236}">
                  <a16:creationId xmlns:a16="http://schemas.microsoft.com/office/drawing/2014/main" id="{0E40A63E-0462-3294-24B0-3259CD8827DA}"/>
                </a:ext>
              </a:extLst>
            </p:cNvPr>
            <p:cNvSpPr txBox="1"/>
            <p:nvPr/>
          </p:nvSpPr>
          <p:spPr>
            <a:xfrm>
              <a:off x="5636261" y="-208839"/>
              <a:ext cx="362257" cy="123114"/>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0.26cm</a:t>
              </a:r>
            </a:p>
          </p:txBody>
        </p:sp>
        <p:cxnSp>
          <p:nvCxnSpPr>
            <p:cNvPr id="23" name="Straight Connector 103">
              <a:extLst>
                <a:ext uri="{FF2B5EF4-FFF2-40B4-BE49-F238E27FC236}">
                  <a16:creationId xmlns:a16="http://schemas.microsoft.com/office/drawing/2014/main" id="{23BBC5AA-41C8-DC18-5C60-6025019508F3}"/>
                </a:ext>
              </a:extLst>
            </p:cNvPr>
            <p:cNvCxnSpPr/>
            <p:nvPr/>
          </p:nvCxnSpPr>
          <p:spPr>
            <a:xfrm>
              <a:off x="6000393" y="-265724"/>
              <a:ext cx="0" cy="179999"/>
            </a:xfrm>
            <a:prstGeom prst="straightConnector1">
              <a:avLst/>
            </a:prstGeom>
            <a:noFill/>
            <a:ln w="6345" cap="flat">
              <a:solidFill>
                <a:srgbClr val="F2DA64"/>
              </a:solidFill>
              <a:prstDash val="solid"/>
              <a:miter/>
            </a:ln>
          </p:spPr>
        </p:cxnSp>
        <p:cxnSp>
          <p:nvCxnSpPr>
            <p:cNvPr id="24" name="Straight Connector 104">
              <a:extLst>
                <a:ext uri="{FF2B5EF4-FFF2-40B4-BE49-F238E27FC236}">
                  <a16:creationId xmlns:a16="http://schemas.microsoft.com/office/drawing/2014/main" id="{87511527-F67E-8909-C5E5-4D556095D0BA}"/>
                </a:ext>
              </a:extLst>
            </p:cNvPr>
            <p:cNvCxnSpPr/>
            <p:nvPr/>
          </p:nvCxnSpPr>
          <p:spPr>
            <a:xfrm>
              <a:off x="6190359" y="-265724"/>
              <a:ext cx="0" cy="179999"/>
            </a:xfrm>
            <a:prstGeom prst="straightConnector1">
              <a:avLst/>
            </a:prstGeom>
            <a:noFill/>
            <a:ln w="6345" cap="flat">
              <a:solidFill>
                <a:srgbClr val="F2DA64"/>
              </a:solidFill>
              <a:prstDash val="solid"/>
              <a:miter/>
            </a:ln>
          </p:spPr>
        </p:cxnSp>
        <p:sp>
          <p:nvSpPr>
            <p:cNvPr id="25" name="TextBox 105">
              <a:extLst>
                <a:ext uri="{FF2B5EF4-FFF2-40B4-BE49-F238E27FC236}">
                  <a16:creationId xmlns:a16="http://schemas.microsoft.com/office/drawing/2014/main" id="{81369D96-A0A6-B968-8F71-40514B4A1B9C}"/>
                </a:ext>
              </a:extLst>
            </p:cNvPr>
            <p:cNvSpPr txBox="1"/>
            <p:nvPr/>
          </p:nvSpPr>
          <p:spPr>
            <a:xfrm>
              <a:off x="6191100" y="-208839"/>
              <a:ext cx="362257" cy="123114"/>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0.26cm</a:t>
              </a:r>
            </a:p>
          </p:txBody>
        </p:sp>
        <p:cxnSp>
          <p:nvCxnSpPr>
            <p:cNvPr id="26" name="Straight Connector 106">
              <a:extLst>
                <a:ext uri="{FF2B5EF4-FFF2-40B4-BE49-F238E27FC236}">
                  <a16:creationId xmlns:a16="http://schemas.microsoft.com/office/drawing/2014/main" id="{D7FB25FB-6FA0-BC25-22C0-5A84061F14D1}"/>
                </a:ext>
              </a:extLst>
            </p:cNvPr>
            <p:cNvCxnSpPr/>
            <p:nvPr/>
          </p:nvCxnSpPr>
          <p:spPr>
            <a:xfrm>
              <a:off x="11836112" y="-265724"/>
              <a:ext cx="0" cy="179999"/>
            </a:xfrm>
            <a:prstGeom prst="straightConnector1">
              <a:avLst/>
            </a:prstGeom>
            <a:noFill/>
            <a:ln w="6345" cap="flat">
              <a:solidFill>
                <a:srgbClr val="F2DA64"/>
              </a:solidFill>
              <a:prstDash val="solid"/>
              <a:miter/>
            </a:ln>
          </p:spPr>
        </p:cxnSp>
        <p:cxnSp>
          <p:nvCxnSpPr>
            <p:cNvPr id="27" name="Straight Connector 107">
              <a:extLst>
                <a:ext uri="{FF2B5EF4-FFF2-40B4-BE49-F238E27FC236}">
                  <a16:creationId xmlns:a16="http://schemas.microsoft.com/office/drawing/2014/main" id="{95C08FEF-58FB-0669-82B1-4FDE5AF73352}"/>
                </a:ext>
              </a:extLst>
            </p:cNvPr>
            <p:cNvCxnSpPr/>
            <p:nvPr/>
          </p:nvCxnSpPr>
          <p:spPr>
            <a:xfrm>
              <a:off x="-256196" y="430819"/>
              <a:ext cx="180000" cy="0"/>
            </a:xfrm>
            <a:prstGeom prst="straightConnector1">
              <a:avLst/>
            </a:prstGeom>
            <a:noFill/>
            <a:ln w="6345" cap="flat">
              <a:solidFill>
                <a:srgbClr val="F2DA64"/>
              </a:solidFill>
              <a:prstDash val="solid"/>
              <a:miter/>
            </a:ln>
          </p:spPr>
        </p:cxnSp>
        <p:sp>
          <p:nvSpPr>
            <p:cNvPr id="28" name="TextBox 108">
              <a:extLst>
                <a:ext uri="{FF2B5EF4-FFF2-40B4-BE49-F238E27FC236}">
                  <a16:creationId xmlns:a16="http://schemas.microsoft.com/office/drawing/2014/main" id="{A82AC531-8493-8E3D-0A56-57B0CAFF9B6F}"/>
                </a:ext>
              </a:extLst>
            </p:cNvPr>
            <p:cNvSpPr txBox="1"/>
            <p:nvPr/>
          </p:nvSpPr>
          <p:spPr>
            <a:xfrm>
              <a:off x="-747714" y="404814"/>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8.33cm</a:t>
              </a:r>
            </a:p>
          </p:txBody>
        </p:sp>
        <p:sp>
          <p:nvSpPr>
            <p:cNvPr id="29" name="TextBox 109">
              <a:extLst>
                <a:ext uri="{FF2B5EF4-FFF2-40B4-BE49-F238E27FC236}">
                  <a16:creationId xmlns:a16="http://schemas.microsoft.com/office/drawing/2014/main" id="{3D46C9E0-F130-E7C4-92BC-3E237187E78E}"/>
                </a:ext>
              </a:extLst>
            </p:cNvPr>
            <p:cNvSpPr txBox="1"/>
            <p:nvPr/>
          </p:nvSpPr>
          <p:spPr>
            <a:xfrm>
              <a:off x="-1143000" y="527919"/>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Title Top</a:t>
              </a:r>
            </a:p>
          </p:txBody>
        </p:sp>
        <p:sp>
          <p:nvSpPr>
            <p:cNvPr id="30" name="TextBox 32">
              <a:extLst>
                <a:ext uri="{FF2B5EF4-FFF2-40B4-BE49-F238E27FC236}">
                  <a16:creationId xmlns:a16="http://schemas.microsoft.com/office/drawing/2014/main" id="{D865FE90-8B20-B0F7-BC35-91EF2104DD45}"/>
                </a:ext>
              </a:extLst>
            </p:cNvPr>
            <p:cNvSpPr txBox="1"/>
            <p:nvPr/>
          </p:nvSpPr>
          <p:spPr>
            <a:xfrm>
              <a:off x="-747714" y="6066550"/>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7.54 cm</a:t>
              </a:r>
            </a:p>
          </p:txBody>
        </p:sp>
        <p:sp>
          <p:nvSpPr>
            <p:cNvPr id="31" name="TextBox 33">
              <a:extLst>
                <a:ext uri="{FF2B5EF4-FFF2-40B4-BE49-F238E27FC236}">
                  <a16:creationId xmlns:a16="http://schemas.microsoft.com/office/drawing/2014/main" id="{F49F906E-6B31-D76A-11A3-5E26DB43167A}"/>
                </a:ext>
              </a:extLst>
            </p:cNvPr>
            <p:cNvSpPr txBox="1"/>
            <p:nvPr/>
          </p:nvSpPr>
          <p:spPr>
            <a:xfrm>
              <a:off x="-1143000" y="6189655"/>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Image Bottom</a:t>
              </a:r>
            </a:p>
          </p:txBody>
        </p:sp>
      </p:grpSp>
      <p:sp>
        <p:nvSpPr>
          <p:cNvPr id="32" name="Footer Placeholder 2">
            <a:extLst>
              <a:ext uri="{FF2B5EF4-FFF2-40B4-BE49-F238E27FC236}">
                <a16:creationId xmlns:a16="http://schemas.microsoft.com/office/drawing/2014/main" id="{956BA67E-5762-BD4A-B45F-69AAD9B444CD}"/>
              </a:ext>
            </a:extLst>
          </p:cNvPr>
          <p:cNvSpPr txBox="1">
            <a:spLocks noGrp="1"/>
          </p:cNvSpPr>
          <p:nvPr>
            <p:ph type="ftr" sz="quarter" idx="3"/>
          </p:nvPr>
        </p:nvSpPr>
        <p:spPr>
          <a:xfrm>
            <a:off x="3272399" y="6390000"/>
            <a:ext cx="7495199" cy="198004"/>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1">
              <a:lnSpc>
                <a:spcPct val="100000"/>
              </a:lnSpc>
              <a:spcBef>
                <a:spcPts val="0"/>
              </a:spcBef>
              <a:spcAft>
                <a:spcPts val="0"/>
              </a:spcAft>
              <a:buNone/>
              <a:tabLst/>
              <a:defRPr lang="en-GB" sz="800" b="0" i="0" u="none" strike="noStrike" kern="1200" cap="none" spc="0" baseline="0">
                <a:solidFill>
                  <a:srgbClr val="333333"/>
                </a:solidFill>
                <a:uFillTx/>
                <a:latin typeface="Arial"/>
              </a:defRPr>
            </a:lvl1pPr>
          </a:lstStyle>
          <a:p>
            <a:pPr lvl="0"/>
            <a:endParaRPr lang="en-GB"/>
          </a:p>
        </p:txBody>
      </p:sp>
      <p:cxnSp>
        <p:nvCxnSpPr>
          <p:cNvPr id="33" name="Straight Connector 5">
            <a:extLst>
              <a:ext uri="{FF2B5EF4-FFF2-40B4-BE49-F238E27FC236}">
                <a16:creationId xmlns:a16="http://schemas.microsoft.com/office/drawing/2014/main" id="{F3137054-175F-F28A-2F90-5E3153EBACAB}"/>
              </a:ext>
            </a:extLst>
          </p:cNvPr>
          <p:cNvCxnSpPr/>
          <p:nvPr/>
        </p:nvCxnSpPr>
        <p:spPr>
          <a:xfrm>
            <a:off x="359999" y="6119996"/>
            <a:ext cx="11474165" cy="0"/>
          </a:xfrm>
          <a:prstGeom prst="straightConnector1">
            <a:avLst/>
          </a:prstGeom>
          <a:noFill/>
          <a:ln w="38103" cap="flat">
            <a:solidFill>
              <a:srgbClr val="333333"/>
            </a:solidFill>
            <a:prstDash val="solid"/>
            <a:miter/>
          </a:ln>
        </p:spPr>
      </p:cxnSp>
      <p:pic>
        <p:nvPicPr>
          <p:cNvPr id="34" name="Graphic 36">
            <a:extLst>
              <a:ext uri="{FF2B5EF4-FFF2-40B4-BE49-F238E27FC236}">
                <a16:creationId xmlns:a16="http://schemas.microsoft.com/office/drawing/2014/main" id="{365AAA35-4C2E-FA29-A470-C0209AA95DE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59999" y="6390412"/>
            <a:ext cx="1080272" cy="204377"/>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ransition spd="med">
    <p:fade/>
  </p:transition>
  <p:txStyles>
    <p:titleStyle>
      <a:lvl1pPr marL="0" marR="0" lvl="0" indent="0" algn="l" defTabSz="914400" rtl="0" fontAlgn="auto" hangingPunct="1">
        <a:lnSpc>
          <a:spcPct val="100000"/>
        </a:lnSpc>
        <a:spcBef>
          <a:spcPts val="600"/>
        </a:spcBef>
        <a:spcAft>
          <a:spcPts val="0"/>
        </a:spcAft>
        <a:buNone/>
        <a:tabLst/>
        <a:defRPr lang="en-US" sz="2400" b="1" i="0" u="none" strike="noStrike" kern="1200" cap="none" spc="0" baseline="0">
          <a:solidFill>
            <a:srgbClr val="333333"/>
          </a:solidFill>
          <a:uFillTx/>
          <a:latin typeface="Arial"/>
        </a:defRPr>
      </a:lvl1pPr>
    </p:titleStyle>
    <p:bodyStyle>
      <a:lvl1pPr marL="0" marR="0" lvl="0" indent="0" algn="l" defTabSz="914400" rtl="0" fontAlgn="auto" hangingPunct="1">
        <a:lnSpc>
          <a:spcPct val="100000"/>
        </a:lnSpc>
        <a:spcBef>
          <a:spcPts val="1200"/>
        </a:spcBef>
        <a:spcAft>
          <a:spcPts val="0"/>
        </a:spcAft>
        <a:buNone/>
        <a:tabLst/>
        <a:defRPr lang="en-US" sz="1600" b="0" i="0" u="none" strike="noStrike" kern="1200" cap="none" spc="0" baseline="0">
          <a:solidFill>
            <a:srgbClr val="333333"/>
          </a:solidFill>
          <a:uFillTx/>
          <a:latin typeface="Arial"/>
        </a:defRPr>
      </a:lvl1pPr>
      <a:lvl2pPr marL="180978" marR="0" lvl="1" indent="-180978"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2pPr>
      <a:lvl3pPr marL="359999" marR="0" lvl="2" indent="-180978"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3pPr>
      <a:lvl4pPr marL="539998" marR="0" lvl="3" indent="-180978"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4pPr>
      <a:lvl5pPr marL="719998" marR="0" lvl="4" indent="-179999"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4513E3-DCB7-D1C2-7991-3FF525E2BF6C}"/>
              </a:ext>
            </a:extLst>
          </p:cNvPr>
          <p:cNvSpPr txBox="1">
            <a:spLocks noGrp="1"/>
          </p:cNvSpPr>
          <p:nvPr>
            <p:ph type="title"/>
          </p:nvPr>
        </p:nvSpPr>
        <p:spPr>
          <a:xfrm>
            <a:off x="359999" y="430718"/>
            <a:ext cx="11466877" cy="403195"/>
          </a:xfrm>
          <a:prstGeom prst="rect">
            <a:avLst/>
          </a:prstGeom>
          <a:noFill/>
          <a:ln>
            <a:noFill/>
          </a:ln>
        </p:spPr>
        <p:txBody>
          <a:bodyPr vert="horz" wrap="square" lIns="0" tIns="0" rIns="0" bIns="0" anchor="t" anchorCtr="0" compatLnSpc="1">
            <a:noAutofit/>
          </a:bodyPr>
          <a:lstStyle/>
          <a:p>
            <a:pPr lvl="0"/>
            <a:r>
              <a:rPr lang="en-US"/>
              <a:t>Click to add title</a:t>
            </a:r>
            <a:endParaRPr lang="en-GB"/>
          </a:p>
        </p:txBody>
      </p:sp>
      <p:sp>
        <p:nvSpPr>
          <p:cNvPr id="3" name="Text Placeholder 2">
            <a:extLst>
              <a:ext uri="{FF2B5EF4-FFF2-40B4-BE49-F238E27FC236}">
                <a16:creationId xmlns:a16="http://schemas.microsoft.com/office/drawing/2014/main" id="{EFCCB853-B81D-8D2A-C3DD-062B22D421BF}"/>
              </a:ext>
            </a:extLst>
          </p:cNvPr>
          <p:cNvSpPr txBox="1">
            <a:spLocks noGrp="1"/>
          </p:cNvSpPr>
          <p:nvPr>
            <p:ph type="body" idx="1"/>
          </p:nvPr>
        </p:nvSpPr>
        <p:spPr>
          <a:xfrm>
            <a:off x="359999" y="1710001"/>
            <a:ext cx="11466877" cy="3999603"/>
          </a:xfrm>
          <a:prstGeom prst="rect">
            <a:avLst/>
          </a:prstGeom>
          <a:noFill/>
          <a:ln>
            <a:noFill/>
          </a:ln>
        </p:spPr>
        <p:txBody>
          <a:bodyPr vert="horz" wrap="square" lIns="0" tIns="0" rIns="0" bIns="0" anchor="t" anchorCtr="0" compatLnSpc="1">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A121DB00-9A73-4CD8-6482-87A1558C3BC9}"/>
              </a:ext>
            </a:extLst>
          </p:cNvPr>
          <p:cNvSpPr txBox="1">
            <a:spLocks noGrp="1"/>
          </p:cNvSpPr>
          <p:nvPr>
            <p:ph type="sldNum" sz="quarter" idx="4"/>
          </p:nvPr>
        </p:nvSpPr>
        <p:spPr>
          <a:xfrm>
            <a:off x="10856908" y="6390000"/>
            <a:ext cx="969958" cy="196852"/>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en-GB" sz="1000" b="0" i="0" u="none" strike="noStrike" kern="1200" cap="none" spc="0" baseline="0">
                <a:solidFill>
                  <a:srgbClr val="333333"/>
                </a:solidFill>
                <a:uFillTx/>
                <a:latin typeface="Arial"/>
              </a:defRPr>
            </a:lvl1pPr>
          </a:lstStyle>
          <a:p>
            <a:pPr lvl="0"/>
            <a:fld id="{A887BE91-FB80-48D0-AAF0-DE588DABEC79}" type="slidenum">
              <a:t>‹#›</a:t>
            </a:fld>
            <a:endParaRPr lang="en-GB"/>
          </a:p>
        </p:txBody>
      </p:sp>
      <p:grpSp>
        <p:nvGrpSpPr>
          <p:cNvPr id="5" name="Group 1">
            <a:extLst>
              <a:ext uri="{FF2B5EF4-FFF2-40B4-BE49-F238E27FC236}">
                <a16:creationId xmlns:a16="http://schemas.microsoft.com/office/drawing/2014/main" id="{B933E233-EE80-1E5E-CF3C-D2DA5DC5A999}"/>
              </a:ext>
            </a:extLst>
          </p:cNvPr>
          <p:cNvGrpSpPr/>
          <p:nvPr/>
        </p:nvGrpSpPr>
        <p:grpSpPr>
          <a:xfrm>
            <a:off x="-1143000" y="-600257"/>
            <a:ext cx="13680273" cy="6913026"/>
            <a:chOff x="-1143000" y="-600257"/>
            <a:chExt cx="13680273" cy="6913026"/>
          </a:xfrm>
        </p:grpSpPr>
        <p:cxnSp>
          <p:nvCxnSpPr>
            <p:cNvPr id="6" name="Straight Connector 13">
              <a:extLst>
                <a:ext uri="{FF2B5EF4-FFF2-40B4-BE49-F238E27FC236}">
                  <a16:creationId xmlns:a16="http://schemas.microsoft.com/office/drawing/2014/main" id="{F018A56C-6583-872D-2D08-C4293AFF2381}"/>
                </a:ext>
              </a:extLst>
            </p:cNvPr>
            <p:cNvCxnSpPr/>
            <p:nvPr/>
          </p:nvCxnSpPr>
          <p:spPr>
            <a:xfrm>
              <a:off x="-256196" y="1710266"/>
              <a:ext cx="180000" cy="0"/>
            </a:xfrm>
            <a:prstGeom prst="straightConnector1">
              <a:avLst/>
            </a:prstGeom>
            <a:noFill/>
            <a:ln w="6345" cap="flat">
              <a:solidFill>
                <a:srgbClr val="F2DA64"/>
              </a:solidFill>
              <a:prstDash val="solid"/>
              <a:miter/>
            </a:ln>
          </p:spPr>
        </p:cxnSp>
        <p:cxnSp>
          <p:nvCxnSpPr>
            <p:cNvPr id="7" name="Straight Connector 14">
              <a:extLst>
                <a:ext uri="{FF2B5EF4-FFF2-40B4-BE49-F238E27FC236}">
                  <a16:creationId xmlns:a16="http://schemas.microsoft.com/office/drawing/2014/main" id="{7399923B-9ED1-A7C8-A334-37F15FF958C1}"/>
                </a:ext>
              </a:extLst>
            </p:cNvPr>
            <p:cNvCxnSpPr/>
            <p:nvPr/>
          </p:nvCxnSpPr>
          <p:spPr>
            <a:xfrm>
              <a:off x="-256196" y="6143817"/>
              <a:ext cx="180000" cy="0"/>
            </a:xfrm>
            <a:prstGeom prst="straightConnector1">
              <a:avLst/>
            </a:prstGeom>
            <a:noFill/>
            <a:ln w="6345" cap="flat">
              <a:solidFill>
                <a:srgbClr val="F2DA64"/>
              </a:solidFill>
              <a:prstDash val="solid"/>
              <a:miter/>
            </a:ln>
          </p:spPr>
        </p:cxnSp>
        <p:cxnSp>
          <p:nvCxnSpPr>
            <p:cNvPr id="8" name="Straight Connector 22">
              <a:extLst>
                <a:ext uri="{FF2B5EF4-FFF2-40B4-BE49-F238E27FC236}">
                  <a16:creationId xmlns:a16="http://schemas.microsoft.com/office/drawing/2014/main" id="{C0873E20-1F2C-6728-FB07-4170D1D3CE0D}"/>
                </a:ext>
              </a:extLst>
            </p:cNvPr>
            <p:cNvCxnSpPr/>
            <p:nvPr/>
          </p:nvCxnSpPr>
          <p:spPr>
            <a:xfrm>
              <a:off x="-256196" y="3426357"/>
              <a:ext cx="180000" cy="0"/>
            </a:xfrm>
            <a:prstGeom prst="straightConnector1">
              <a:avLst/>
            </a:prstGeom>
            <a:noFill/>
            <a:ln w="6345" cap="flat">
              <a:solidFill>
                <a:srgbClr val="F2DA64"/>
              </a:solidFill>
              <a:prstDash val="solid"/>
              <a:miter/>
            </a:ln>
          </p:spPr>
        </p:cxnSp>
        <p:cxnSp>
          <p:nvCxnSpPr>
            <p:cNvPr id="9" name="Straight Connector 26">
              <a:extLst>
                <a:ext uri="{FF2B5EF4-FFF2-40B4-BE49-F238E27FC236}">
                  <a16:creationId xmlns:a16="http://schemas.microsoft.com/office/drawing/2014/main" id="{EE897C69-C1A3-8F44-7DCB-6C41389B6240}"/>
                </a:ext>
              </a:extLst>
            </p:cNvPr>
            <p:cNvCxnSpPr/>
            <p:nvPr/>
          </p:nvCxnSpPr>
          <p:spPr>
            <a:xfrm>
              <a:off x="-256196" y="5714469"/>
              <a:ext cx="180000" cy="0"/>
            </a:xfrm>
            <a:prstGeom prst="straightConnector1">
              <a:avLst/>
            </a:prstGeom>
            <a:noFill/>
            <a:ln w="6345" cap="flat">
              <a:solidFill>
                <a:srgbClr val="F2DA64"/>
              </a:solidFill>
              <a:prstDash val="solid"/>
              <a:miter/>
            </a:ln>
          </p:spPr>
        </p:cxnSp>
        <p:sp>
          <p:nvSpPr>
            <p:cNvPr id="10" name="TextBox 50">
              <a:extLst>
                <a:ext uri="{FF2B5EF4-FFF2-40B4-BE49-F238E27FC236}">
                  <a16:creationId xmlns:a16="http://schemas.microsoft.com/office/drawing/2014/main" id="{1C783634-98F6-0EBB-523C-B0FD9B7EF178}"/>
                </a:ext>
              </a:extLst>
            </p:cNvPr>
            <p:cNvSpPr txBox="1"/>
            <p:nvPr/>
          </p:nvSpPr>
          <p:spPr>
            <a:xfrm>
              <a:off x="-747714" y="1646157"/>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4.78cm</a:t>
              </a:r>
            </a:p>
          </p:txBody>
        </p:sp>
        <p:sp>
          <p:nvSpPr>
            <p:cNvPr id="11" name="TextBox 53">
              <a:extLst>
                <a:ext uri="{FF2B5EF4-FFF2-40B4-BE49-F238E27FC236}">
                  <a16:creationId xmlns:a16="http://schemas.microsoft.com/office/drawing/2014/main" id="{015CAD2C-B598-86F2-C8CE-84FE77371FDF}"/>
                </a:ext>
              </a:extLst>
            </p:cNvPr>
            <p:cNvSpPr txBox="1"/>
            <p:nvPr/>
          </p:nvSpPr>
          <p:spPr>
            <a:xfrm>
              <a:off x="-747714" y="3357887"/>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0 cm</a:t>
              </a:r>
            </a:p>
          </p:txBody>
        </p:sp>
        <p:sp>
          <p:nvSpPr>
            <p:cNvPr id="12" name="TextBox 57">
              <a:extLst>
                <a:ext uri="{FF2B5EF4-FFF2-40B4-BE49-F238E27FC236}">
                  <a16:creationId xmlns:a16="http://schemas.microsoft.com/office/drawing/2014/main" id="{25421311-6A06-8920-9109-DD5FF2E28D1D}"/>
                </a:ext>
              </a:extLst>
            </p:cNvPr>
            <p:cNvSpPr txBox="1"/>
            <p:nvPr/>
          </p:nvSpPr>
          <p:spPr>
            <a:xfrm>
              <a:off x="-747714" y="5640183"/>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6.35 cm</a:t>
              </a:r>
            </a:p>
          </p:txBody>
        </p:sp>
        <p:sp>
          <p:nvSpPr>
            <p:cNvPr id="13" name="TextBox 59">
              <a:extLst>
                <a:ext uri="{FF2B5EF4-FFF2-40B4-BE49-F238E27FC236}">
                  <a16:creationId xmlns:a16="http://schemas.microsoft.com/office/drawing/2014/main" id="{0D71D3FC-1020-639E-424B-1B81C54DF0CD}"/>
                </a:ext>
              </a:extLst>
            </p:cNvPr>
            <p:cNvSpPr txBox="1"/>
            <p:nvPr/>
          </p:nvSpPr>
          <p:spPr>
            <a:xfrm>
              <a:off x="304796" y="-437439"/>
              <a:ext cx="438674"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15.93cm</a:t>
              </a:r>
            </a:p>
          </p:txBody>
        </p:sp>
        <p:sp>
          <p:nvSpPr>
            <p:cNvPr id="14" name="TextBox 71">
              <a:extLst>
                <a:ext uri="{FF2B5EF4-FFF2-40B4-BE49-F238E27FC236}">
                  <a16:creationId xmlns:a16="http://schemas.microsoft.com/office/drawing/2014/main" id="{BC3D7E12-5D8F-89CA-38DA-B29C4B7B8F7D}"/>
                </a:ext>
              </a:extLst>
            </p:cNvPr>
            <p:cNvSpPr txBox="1"/>
            <p:nvPr/>
          </p:nvSpPr>
          <p:spPr>
            <a:xfrm>
              <a:off x="11426031" y="-437439"/>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15.93 cm</a:t>
              </a:r>
            </a:p>
          </p:txBody>
        </p:sp>
        <p:cxnSp>
          <p:nvCxnSpPr>
            <p:cNvPr id="15" name="Straight Connector 4">
              <a:extLst>
                <a:ext uri="{FF2B5EF4-FFF2-40B4-BE49-F238E27FC236}">
                  <a16:creationId xmlns:a16="http://schemas.microsoft.com/office/drawing/2014/main" id="{6B2423C9-C23B-EDC4-F210-63610A90CF86}"/>
                </a:ext>
              </a:extLst>
            </p:cNvPr>
            <p:cNvCxnSpPr/>
            <p:nvPr/>
          </p:nvCxnSpPr>
          <p:spPr>
            <a:xfrm>
              <a:off x="361590" y="-265724"/>
              <a:ext cx="0" cy="179999"/>
            </a:xfrm>
            <a:prstGeom prst="straightConnector1">
              <a:avLst/>
            </a:prstGeom>
            <a:noFill/>
            <a:ln w="6345" cap="flat">
              <a:solidFill>
                <a:srgbClr val="F2DA64"/>
              </a:solidFill>
              <a:prstDash val="solid"/>
              <a:miter/>
            </a:ln>
          </p:spPr>
        </p:cxnSp>
        <p:sp>
          <p:nvSpPr>
            <p:cNvPr id="16" name="TextBox 84">
              <a:extLst>
                <a:ext uri="{FF2B5EF4-FFF2-40B4-BE49-F238E27FC236}">
                  <a16:creationId xmlns:a16="http://schemas.microsoft.com/office/drawing/2014/main" id="{8BE2FCC0-4AAA-CD8A-EBED-D6BE99AEA28B}"/>
                </a:ext>
              </a:extLst>
            </p:cNvPr>
            <p:cNvSpPr txBox="1"/>
            <p:nvPr/>
          </p:nvSpPr>
          <p:spPr>
            <a:xfrm>
              <a:off x="-1143000" y="5763298"/>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Content Bottom</a:t>
              </a:r>
            </a:p>
          </p:txBody>
        </p:sp>
        <p:sp>
          <p:nvSpPr>
            <p:cNvPr id="17" name="TextBox 85">
              <a:extLst>
                <a:ext uri="{FF2B5EF4-FFF2-40B4-BE49-F238E27FC236}">
                  <a16:creationId xmlns:a16="http://schemas.microsoft.com/office/drawing/2014/main" id="{4BF3F8E0-29B8-D56F-02F9-C1BAE37C4939}"/>
                </a:ext>
              </a:extLst>
            </p:cNvPr>
            <p:cNvSpPr txBox="1"/>
            <p:nvPr/>
          </p:nvSpPr>
          <p:spPr>
            <a:xfrm>
              <a:off x="-1143000" y="1769263"/>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Content Top</a:t>
              </a:r>
            </a:p>
          </p:txBody>
        </p:sp>
        <p:sp>
          <p:nvSpPr>
            <p:cNvPr id="18" name="TextBox 87">
              <a:extLst>
                <a:ext uri="{FF2B5EF4-FFF2-40B4-BE49-F238E27FC236}">
                  <a16:creationId xmlns:a16="http://schemas.microsoft.com/office/drawing/2014/main" id="{0FD603DE-3DB8-8508-0557-15777905F44C}"/>
                </a:ext>
              </a:extLst>
            </p:cNvPr>
            <p:cNvSpPr txBox="1"/>
            <p:nvPr/>
          </p:nvSpPr>
          <p:spPr>
            <a:xfrm>
              <a:off x="-590537" y="-438326"/>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Left Margin</a:t>
              </a:r>
            </a:p>
          </p:txBody>
        </p:sp>
        <p:sp>
          <p:nvSpPr>
            <p:cNvPr id="19" name="TextBox 88">
              <a:extLst>
                <a:ext uri="{FF2B5EF4-FFF2-40B4-BE49-F238E27FC236}">
                  <a16:creationId xmlns:a16="http://schemas.microsoft.com/office/drawing/2014/main" id="{7B49D152-F198-DDA8-7D2F-033FDE5A0A76}"/>
                </a:ext>
              </a:extLst>
            </p:cNvPr>
            <p:cNvSpPr txBox="1"/>
            <p:nvPr/>
          </p:nvSpPr>
          <p:spPr>
            <a:xfrm>
              <a:off x="11898035" y="-438326"/>
              <a:ext cx="639238"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Right Margin</a:t>
              </a:r>
            </a:p>
          </p:txBody>
        </p:sp>
        <p:cxnSp>
          <p:nvCxnSpPr>
            <p:cNvPr id="20" name="Straight Connector 97">
              <a:extLst>
                <a:ext uri="{FF2B5EF4-FFF2-40B4-BE49-F238E27FC236}">
                  <a16:creationId xmlns:a16="http://schemas.microsoft.com/office/drawing/2014/main" id="{65F94169-F20E-A469-D1E2-3C6835A07053}"/>
                </a:ext>
              </a:extLst>
            </p:cNvPr>
            <p:cNvCxnSpPr/>
            <p:nvPr/>
          </p:nvCxnSpPr>
          <p:spPr>
            <a:xfrm>
              <a:off x="6096003" y="-363355"/>
              <a:ext cx="0" cy="180000"/>
            </a:xfrm>
            <a:prstGeom prst="straightConnector1">
              <a:avLst/>
            </a:prstGeom>
            <a:noFill/>
            <a:ln w="6345" cap="flat">
              <a:solidFill>
                <a:srgbClr val="F2DA64"/>
              </a:solidFill>
              <a:prstDash val="solid"/>
              <a:miter/>
            </a:ln>
          </p:spPr>
        </p:cxnSp>
        <p:sp>
          <p:nvSpPr>
            <p:cNvPr id="21" name="TextBox 98">
              <a:extLst>
                <a:ext uri="{FF2B5EF4-FFF2-40B4-BE49-F238E27FC236}">
                  <a16:creationId xmlns:a16="http://schemas.microsoft.com/office/drawing/2014/main" id="{415C65F2-099B-66E6-616C-AEFEA33818E2}"/>
                </a:ext>
              </a:extLst>
            </p:cNvPr>
            <p:cNvSpPr txBox="1"/>
            <p:nvPr/>
          </p:nvSpPr>
          <p:spPr>
            <a:xfrm>
              <a:off x="5914723" y="-600257"/>
              <a:ext cx="362257"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Middle </a:t>
              </a:r>
              <a:br>
                <a:rPr lang="en-GB" sz="800" b="0" i="0" u="none" strike="noStrike" kern="1200" cap="none" spc="0" baseline="0">
                  <a:solidFill>
                    <a:srgbClr val="333333"/>
                  </a:solidFill>
                  <a:uFillTx/>
                  <a:latin typeface="Arial"/>
                </a:rPr>
              </a:br>
              <a:r>
                <a:rPr lang="en-GB" sz="800" b="0" i="0" u="none" strike="noStrike" kern="1200" cap="none" spc="0" baseline="0">
                  <a:solidFill>
                    <a:srgbClr val="333333"/>
                  </a:solidFill>
                  <a:uFillTx/>
                  <a:latin typeface="Arial"/>
                </a:rPr>
                <a:t>0cm </a:t>
              </a:r>
            </a:p>
          </p:txBody>
        </p:sp>
        <p:sp>
          <p:nvSpPr>
            <p:cNvPr id="22" name="TextBox 100">
              <a:extLst>
                <a:ext uri="{FF2B5EF4-FFF2-40B4-BE49-F238E27FC236}">
                  <a16:creationId xmlns:a16="http://schemas.microsoft.com/office/drawing/2014/main" id="{08A0DF0F-C263-A6A1-BE7C-4660C88080BD}"/>
                </a:ext>
              </a:extLst>
            </p:cNvPr>
            <p:cNvSpPr txBox="1"/>
            <p:nvPr/>
          </p:nvSpPr>
          <p:spPr>
            <a:xfrm>
              <a:off x="5636261" y="-208839"/>
              <a:ext cx="362257" cy="123114"/>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0.26cm</a:t>
              </a:r>
            </a:p>
          </p:txBody>
        </p:sp>
        <p:cxnSp>
          <p:nvCxnSpPr>
            <p:cNvPr id="23" name="Straight Connector 103">
              <a:extLst>
                <a:ext uri="{FF2B5EF4-FFF2-40B4-BE49-F238E27FC236}">
                  <a16:creationId xmlns:a16="http://schemas.microsoft.com/office/drawing/2014/main" id="{C06629BA-FD85-06FB-330F-951B53B0A0EF}"/>
                </a:ext>
              </a:extLst>
            </p:cNvPr>
            <p:cNvCxnSpPr/>
            <p:nvPr/>
          </p:nvCxnSpPr>
          <p:spPr>
            <a:xfrm>
              <a:off x="6000393" y="-265724"/>
              <a:ext cx="0" cy="179999"/>
            </a:xfrm>
            <a:prstGeom prst="straightConnector1">
              <a:avLst/>
            </a:prstGeom>
            <a:noFill/>
            <a:ln w="6345" cap="flat">
              <a:solidFill>
                <a:srgbClr val="F2DA64"/>
              </a:solidFill>
              <a:prstDash val="solid"/>
              <a:miter/>
            </a:ln>
          </p:spPr>
        </p:cxnSp>
        <p:cxnSp>
          <p:nvCxnSpPr>
            <p:cNvPr id="24" name="Straight Connector 104">
              <a:extLst>
                <a:ext uri="{FF2B5EF4-FFF2-40B4-BE49-F238E27FC236}">
                  <a16:creationId xmlns:a16="http://schemas.microsoft.com/office/drawing/2014/main" id="{CC651BA9-D2E8-E215-87C3-EC9ACF935037}"/>
                </a:ext>
              </a:extLst>
            </p:cNvPr>
            <p:cNvCxnSpPr/>
            <p:nvPr/>
          </p:nvCxnSpPr>
          <p:spPr>
            <a:xfrm>
              <a:off x="6190359" y="-265724"/>
              <a:ext cx="0" cy="179999"/>
            </a:xfrm>
            <a:prstGeom prst="straightConnector1">
              <a:avLst/>
            </a:prstGeom>
            <a:noFill/>
            <a:ln w="6345" cap="flat">
              <a:solidFill>
                <a:srgbClr val="F2DA64"/>
              </a:solidFill>
              <a:prstDash val="solid"/>
              <a:miter/>
            </a:ln>
          </p:spPr>
        </p:cxnSp>
        <p:sp>
          <p:nvSpPr>
            <p:cNvPr id="25" name="TextBox 105">
              <a:extLst>
                <a:ext uri="{FF2B5EF4-FFF2-40B4-BE49-F238E27FC236}">
                  <a16:creationId xmlns:a16="http://schemas.microsoft.com/office/drawing/2014/main" id="{29BEA0FF-0CCE-D6B2-1F8F-84797A9DBBD1}"/>
                </a:ext>
              </a:extLst>
            </p:cNvPr>
            <p:cNvSpPr txBox="1"/>
            <p:nvPr/>
          </p:nvSpPr>
          <p:spPr>
            <a:xfrm>
              <a:off x="6191100" y="-208839"/>
              <a:ext cx="362257" cy="123114"/>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0.26cm</a:t>
              </a:r>
            </a:p>
          </p:txBody>
        </p:sp>
        <p:cxnSp>
          <p:nvCxnSpPr>
            <p:cNvPr id="26" name="Straight Connector 106">
              <a:extLst>
                <a:ext uri="{FF2B5EF4-FFF2-40B4-BE49-F238E27FC236}">
                  <a16:creationId xmlns:a16="http://schemas.microsoft.com/office/drawing/2014/main" id="{B005DEE7-ECAA-9123-0645-9A4F3D4796C0}"/>
                </a:ext>
              </a:extLst>
            </p:cNvPr>
            <p:cNvCxnSpPr/>
            <p:nvPr/>
          </p:nvCxnSpPr>
          <p:spPr>
            <a:xfrm>
              <a:off x="11836112" y="-265724"/>
              <a:ext cx="0" cy="179999"/>
            </a:xfrm>
            <a:prstGeom prst="straightConnector1">
              <a:avLst/>
            </a:prstGeom>
            <a:noFill/>
            <a:ln w="6345" cap="flat">
              <a:solidFill>
                <a:srgbClr val="F2DA64"/>
              </a:solidFill>
              <a:prstDash val="solid"/>
              <a:miter/>
            </a:ln>
          </p:spPr>
        </p:cxnSp>
        <p:cxnSp>
          <p:nvCxnSpPr>
            <p:cNvPr id="27" name="Straight Connector 107">
              <a:extLst>
                <a:ext uri="{FF2B5EF4-FFF2-40B4-BE49-F238E27FC236}">
                  <a16:creationId xmlns:a16="http://schemas.microsoft.com/office/drawing/2014/main" id="{CB0FD3B9-D00B-B5AB-48A4-966E54F895C6}"/>
                </a:ext>
              </a:extLst>
            </p:cNvPr>
            <p:cNvCxnSpPr/>
            <p:nvPr/>
          </p:nvCxnSpPr>
          <p:spPr>
            <a:xfrm>
              <a:off x="-256196" y="430819"/>
              <a:ext cx="180000" cy="0"/>
            </a:xfrm>
            <a:prstGeom prst="straightConnector1">
              <a:avLst/>
            </a:prstGeom>
            <a:noFill/>
            <a:ln w="6345" cap="flat">
              <a:solidFill>
                <a:srgbClr val="F2DA64"/>
              </a:solidFill>
              <a:prstDash val="solid"/>
              <a:miter/>
            </a:ln>
          </p:spPr>
        </p:cxnSp>
        <p:sp>
          <p:nvSpPr>
            <p:cNvPr id="28" name="TextBox 108">
              <a:extLst>
                <a:ext uri="{FF2B5EF4-FFF2-40B4-BE49-F238E27FC236}">
                  <a16:creationId xmlns:a16="http://schemas.microsoft.com/office/drawing/2014/main" id="{9BE69F62-A7C5-C19F-4FF7-5501FC2C2DA3}"/>
                </a:ext>
              </a:extLst>
            </p:cNvPr>
            <p:cNvSpPr txBox="1"/>
            <p:nvPr/>
          </p:nvSpPr>
          <p:spPr>
            <a:xfrm>
              <a:off x="-747714" y="404814"/>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8.33cm</a:t>
              </a:r>
            </a:p>
          </p:txBody>
        </p:sp>
        <p:sp>
          <p:nvSpPr>
            <p:cNvPr id="29" name="TextBox 109">
              <a:extLst>
                <a:ext uri="{FF2B5EF4-FFF2-40B4-BE49-F238E27FC236}">
                  <a16:creationId xmlns:a16="http://schemas.microsoft.com/office/drawing/2014/main" id="{330EBEC1-B4A7-CD7A-A28A-66FC304AA101}"/>
                </a:ext>
              </a:extLst>
            </p:cNvPr>
            <p:cNvSpPr txBox="1"/>
            <p:nvPr/>
          </p:nvSpPr>
          <p:spPr>
            <a:xfrm>
              <a:off x="-1143000" y="527919"/>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Title Top</a:t>
              </a:r>
            </a:p>
          </p:txBody>
        </p:sp>
        <p:sp>
          <p:nvSpPr>
            <p:cNvPr id="30" name="TextBox 32">
              <a:extLst>
                <a:ext uri="{FF2B5EF4-FFF2-40B4-BE49-F238E27FC236}">
                  <a16:creationId xmlns:a16="http://schemas.microsoft.com/office/drawing/2014/main" id="{D3A05792-2E57-1423-8F65-E79C47C15810}"/>
                </a:ext>
              </a:extLst>
            </p:cNvPr>
            <p:cNvSpPr txBox="1"/>
            <p:nvPr/>
          </p:nvSpPr>
          <p:spPr>
            <a:xfrm>
              <a:off x="-747714" y="6066550"/>
              <a:ext cx="438674"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7.54 cm</a:t>
              </a:r>
            </a:p>
          </p:txBody>
        </p:sp>
        <p:sp>
          <p:nvSpPr>
            <p:cNvPr id="31" name="TextBox 33">
              <a:extLst>
                <a:ext uri="{FF2B5EF4-FFF2-40B4-BE49-F238E27FC236}">
                  <a16:creationId xmlns:a16="http://schemas.microsoft.com/office/drawing/2014/main" id="{1CBBC8DB-53C9-1EA8-CA7A-8B5088CC1E7E}"/>
                </a:ext>
              </a:extLst>
            </p:cNvPr>
            <p:cNvSpPr txBox="1"/>
            <p:nvPr/>
          </p:nvSpPr>
          <p:spPr>
            <a:xfrm>
              <a:off x="-1143000" y="6189655"/>
              <a:ext cx="833960" cy="12311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333333"/>
                  </a:solidFill>
                  <a:uFillTx/>
                  <a:latin typeface="Arial"/>
                </a:rPr>
                <a:t>Image Bottom</a:t>
              </a:r>
            </a:p>
          </p:txBody>
        </p:sp>
      </p:grpSp>
      <p:sp>
        <p:nvSpPr>
          <p:cNvPr id="32" name="Footer Placeholder 2">
            <a:extLst>
              <a:ext uri="{FF2B5EF4-FFF2-40B4-BE49-F238E27FC236}">
                <a16:creationId xmlns:a16="http://schemas.microsoft.com/office/drawing/2014/main" id="{C7DF6A3C-E32C-D8C4-0DDC-6F9B94CF59E3}"/>
              </a:ext>
            </a:extLst>
          </p:cNvPr>
          <p:cNvSpPr txBox="1">
            <a:spLocks noGrp="1"/>
          </p:cNvSpPr>
          <p:nvPr>
            <p:ph type="ftr" sz="quarter" idx="3"/>
          </p:nvPr>
        </p:nvSpPr>
        <p:spPr>
          <a:xfrm>
            <a:off x="3272399" y="6390000"/>
            <a:ext cx="7495199" cy="198004"/>
          </a:xfrm>
          <a:prstGeom prst="rect">
            <a:avLst/>
          </a:prstGeom>
          <a:noFill/>
          <a:ln>
            <a:noFill/>
          </a:ln>
        </p:spPr>
        <p:txBody>
          <a:bodyPr vert="horz" wrap="square" lIns="0" tIns="0" rIns="0" bIns="0" anchor="ctr" anchorCtr="0" compatLnSpc="1">
            <a:noAutofit/>
          </a:bodyPr>
          <a:lstStyle>
            <a:lvl1pPr marL="0" marR="0" lvl="0" indent="0" algn="l" defTabSz="914400" rtl="0" fontAlgn="auto" hangingPunct="1">
              <a:lnSpc>
                <a:spcPct val="100000"/>
              </a:lnSpc>
              <a:spcBef>
                <a:spcPts val="0"/>
              </a:spcBef>
              <a:spcAft>
                <a:spcPts val="0"/>
              </a:spcAft>
              <a:buNone/>
              <a:tabLst/>
              <a:defRPr lang="en-GB" sz="800" b="0" i="0" u="none" strike="noStrike" kern="1200" cap="none" spc="0" baseline="0">
                <a:solidFill>
                  <a:srgbClr val="333333"/>
                </a:solidFill>
                <a:uFillTx/>
                <a:latin typeface="Arial"/>
              </a:defRPr>
            </a:lvl1pPr>
          </a:lstStyle>
          <a:p>
            <a:pPr lvl="0"/>
            <a:endParaRPr lang="en-GB"/>
          </a:p>
        </p:txBody>
      </p:sp>
      <p:cxnSp>
        <p:nvCxnSpPr>
          <p:cNvPr id="33" name="Straight Connector 5">
            <a:extLst>
              <a:ext uri="{FF2B5EF4-FFF2-40B4-BE49-F238E27FC236}">
                <a16:creationId xmlns:a16="http://schemas.microsoft.com/office/drawing/2014/main" id="{F39759AA-5924-3873-2413-E000EACF190E}"/>
              </a:ext>
            </a:extLst>
          </p:cNvPr>
          <p:cNvCxnSpPr/>
          <p:nvPr/>
        </p:nvCxnSpPr>
        <p:spPr>
          <a:xfrm>
            <a:off x="359999" y="6119996"/>
            <a:ext cx="11474165" cy="0"/>
          </a:xfrm>
          <a:prstGeom prst="straightConnector1">
            <a:avLst/>
          </a:prstGeom>
          <a:noFill/>
          <a:ln w="38103" cap="flat">
            <a:solidFill>
              <a:srgbClr val="333333"/>
            </a:solidFill>
            <a:prstDash val="solid"/>
            <a:miter/>
          </a:ln>
        </p:spPr>
      </p:cxnSp>
      <p:pic>
        <p:nvPicPr>
          <p:cNvPr id="34" name="Graphic 36">
            <a:extLst>
              <a:ext uri="{FF2B5EF4-FFF2-40B4-BE49-F238E27FC236}">
                <a16:creationId xmlns:a16="http://schemas.microsoft.com/office/drawing/2014/main" id="{679BB77E-7A89-2508-5029-4C2292207A2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59999" y="6390412"/>
            <a:ext cx="1080272" cy="204377"/>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transition spd="med">
    <p:fade/>
  </p:transition>
  <p:txStyles>
    <p:titleStyle>
      <a:lvl1pPr marL="0" marR="0" lvl="0" indent="0" algn="l" defTabSz="914400" rtl="0" fontAlgn="auto" hangingPunct="1">
        <a:lnSpc>
          <a:spcPct val="100000"/>
        </a:lnSpc>
        <a:spcBef>
          <a:spcPts val="600"/>
        </a:spcBef>
        <a:spcAft>
          <a:spcPts val="0"/>
        </a:spcAft>
        <a:buNone/>
        <a:tabLst/>
        <a:defRPr lang="en-US" sz="2400" b="1" i="0" u="none" strike="noStrike" kern="1200" cap="none" spc="0" baseline="0">
          <a:solidFill>
            <a:srgbClr val="333333"/>
          </a:solidFill>
          <a:uFillTx/>
          <a:latin typeface="Arial"/>
        </a:defRPr>
      </a:lvl1pPr>
    </p:titleStyle>
    <p:bodyStyle>
      <a:lvl1pPr marL="0" marR="0" lvl="0" indent="0" algn="l" defTabSz="914400" rtl="0" fontAlgn="auto" hangingPunct="1">
        <a:lnSpc>
          <a:spcPct val="100000"/>
        </a:lnSpc>
        <a:spcBef>
          <a:spcPts val="1200"/>
        </a:spcBef>
        <a:spcAft>
          <a:spcPts val="0"/>
        </a:spcAft>
        <a:buNone/>
        <a:tabLst/>
        <a:defRPr lang="en-US" sz="1600" b="0" i="0" u="none" strike="noStrike" kern="1200" cap="none" spc="0" baseline="0">
          <a:solidFill>
            <a:srgbClr val="333333"/>
          </a:solidFill>
          <a:uFillTx/>
          <a:latin typeface="Arial"/>
        </a:defRPr>
      </a:lvl1pPr>
      <a:lvl2pPr marL="180978" marR="0" lvl="1" indent="-180978"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2pPr>
      <a:lvl3pPr marL="359999" marR="0" lvl="2" indent="-180978"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3pPr>
      <a:lvl4pPr marL="539998" marR="0" lvl="3" indent="-180978"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4pPr>
      <a:lvl5pPr marL="719998" marR="0" lvl="4" indent="-179999" algn="l" defTabSz="914400" rtl="0" fontAlgn="auto" hangingPunct="1">
        <a:lnSpc>
          <a:spcPct val="100000"/>
        </a:lnSpc>
        <a:spcBef>
          <a:spcPts val="600"/>
        </a:spcBef>
        <a:spcAft>
          <a:spcPts val="0"/>
        </a:spcAft>
        <a:buSzPct val="100000"/>
        <a:buFont typeface="Arial" pitchFamily="34"/>
        <a:buChar char="ꟷ"/>
        <a:tabLst/>
        <a:defRPr lang="en-US" sz="1600" b="0" i="0" u="none" strike="noStrike" kern="1200" cap="none" spc="0" baseline="0">
          <a:solidFill>
            <a:srgbClr val="333333"/>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C6E39718-2F29-B060-7A9C-36E9AA6B63DB}"/>
              </a:ext>
            </a:extLst>
          </p:cNvPr>
          <p:cNvGrpSpPr/>
          <p:nvPr/>
        </p:nvGrpSpPr>
        <p:grpSpPr>
          <a:xfrm>
            <a:off x="-3538" y="6317104"/>
            <a:ext cx="12199074" cy="554519"/>
            <a:chOff x="-3538" y="6317104"/>
            <a:chExt cx="12199074" cy="554519"/>
          </a:xfrm>
        </p:grpSpPr>
        <p:sp>
          <p:nvSpPr>
            <p:cNvPr id="3" name="Rectangle 10">
              <a:extLst>
                <a:ext uri="{FF2B5EF4-FFF2-40B4-BE49-F238E27FC236}">
                  <a16:creationId xmlns:a16="http://schemas.microsoft.com/office/drawing/2014/main" id="{B1566705-E478-3281-5414-3866BBD51083}"/>
                </a:ext>
              </a:extLst>
            </p:cNvPr>
            <p:cNvSpPr/>
            <p:nvPr/>
          </p:nvSpPr>
          <p:spPr>
            <a:xfrm>
              <a:off x="-3529" y="6406944"/>
              <a:ext cx="12199065" cy="464679"/>
            </a:xfrm>
            <a:prstGeom prst="rect">
              <a:avLst/>
            </a:prstGeom>
            <a:solidFill>
              <a:srgbClr val="323E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4" name="Rectangle 11">
              <a:extLst>
                <a:ext uri="{FF2B5EF4-FFF2-40B4-BE49-F238E27FC236}">
                  <a16:creationId xmlns:a16="http://schemas.microsoft.com/office/drawing/2014/main" id="{81AFEA3F-2951-482C-6D8C-0EDAE2E623E5}"/>
                </a:ext>
              </a:extLst>
            </p:cNvPr>
            <p:cNvSpPr/>
            <p:nvPr/>
          </p:nvSpPr>
          <p:spPr>
            <a:xfrm>
              <a:off x="-3538" y="6317104"/>
              <a:ext cx="12199065" cy="109709"/>
            </a:xfrm>
            <a:prstGeom prst="rect">
              <a:avLst/>
            </a:prstGeom>
            <a:solidFill>
              <a:srgbClr val="51C8E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pic>
          <p:nvPicPr>
            <p:cNvPr id="5" name="Picture 16" descr="A picture containing text, clipart&#10;&#10;Description automatically generated">
              <a:extLst>
                <a:ext uri="{FF2B5EF4-FFF2-40B4-BE49-F238E27FC236}">
                  <a16:creationId xmlns:a16="http://schemas.microsoft.com/office/drawing/2014/main" id="{BBE9AD89-DFFE-2B42-AB49-216F6F21DDEA}"/>
                </a:ext>
              </a:extLst>
            </p:cNvPr>
            <p:cNvPicPr>
              <a:picLocks noChangeAspect="1"/>
            </p:cNvPicPr>
            <p:nvPr/>
          </p:nvPicPr>
          <p:blipFill>
            <a:blip r:embed="rId18"/>
            <a:stretch>
              <a:fillRect/>
            </a:stretch>
          </p:blipFill>
          <p:spPr>
            <a:xfrm>
              <a:off x="267370" y="6547341"/>
              <a:ext cx="1131698" cy="183602"/>
            </a:xfrm>
            <a:prstGeom prst="rect">
              <a:avLst/>
            </a:prstGeom>
            <a:noFill/>
            <a:ln cap="flat">
              <a:noFill/>
            </a:ln>
          </p:spPr>
        </p:pic>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8.xml"/><Relationship Id="rId1" Type="http://schemas.openxmlformats.org/officeDocument/2006/relationships/slideLayout" Target="../slideLayouts/slideLayout40.xml"/><Relationship Id="rId5" Type="http://schemas.openxmlformats.org/officeDocument/2006/relationships/image" Target="../media/image50.sv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9.xml"/><Relationship Id="rId6" Type="http://schemas.openxmlformats.org/officeDocument/2006/relationships/image" Target="../media/image51.jpeg"/><Relationship Id="rId5" Type="http://schemas.openxmlformats.org/officeDocument/2006/relationships/hyperlink" Target="mailto:Roman.Brophy@kantar.com" TargetMode="Externa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3.xml"/><Relationship Id="rId7"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chart" Target="../charts/chart4.xml"/><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8.png"/><Relationship Id="rId7"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43.sv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33.svg"/><Relationship Id="rId4" Type="http://schemas.openxmlformats.org/officeDocument/2006/relationships/image" Target="../media/image31.sv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A0513DA-BEB8-2A5A-E4DC-75CDB97DA284}"/>
              </a:ext>
            </a:extLst>
          </p:cNvPr>
          <p:cNvSpPr txBox="1">
            <a:spLocks noGrp="1"/>
          </p:cNvSpPr>
          <p:nvPr>
            <p:ph type="title"/>
          </p:nvPr>
        </p:nvSpPr>
        <p:spPr/>
        <p:txBody>
          <a:bodyPr/>
          <a:lstStyle/>
          <a:p>
            <a:pPr lvl="0"/>
            <a:r>
              <a:rPr lang="en-GB" b="1"/>
              <a:t>Federation of Bakers – Market Overview </a:t>
            </a:r>
            <a:br>
              <a:rPr lang="en-GB"/>
            </a:br>
            <a:br>
              <a:rPr lang="en-GB"/>
            </a:br>
            <a:r>
              <a:rPr lang="en-GB" sz="1600"/>
              <a:t>Kantar Data 52 w/e to 17</a:t>
            </a:r>
            <a:r>
              <a:rPr lang="en-GB" sz="1600" baseline="30000"/>
              <a:t>th</a:t>
            </a:r>
            <a:r>
              <a:rPr lang="en-GB" sz="1600"/>
              <a:t> March 2024</a:t>
            </a:r>
            <a:endParaRPr lang="en-GB"/>
          </a:p>
        </p:txBody>
      </p:sp>
      <p:pic>
        <p:nvPicPr>
          <p:cNvPr id="3" name="Picture 8" descr="Free Brown Bread on a Wooden Surface Stock Photo">
            <a:extLst>
              <a:ext uri="{FF2B5EF4-FFF2-40B4-BE49-F238E27FC236}">
                <a16:creationId xmlns:a16="http://schemas.microsoft.com/office/drawing/2014/main" id="{D92AD92A-3EF6-99BA-B34B-38F0ED7571D6}"/>
              </a:ext>
            </a:extLst>
          </p:cNvPr>
          <p:cNvPicPr>
            <a:picLocks noChangeAspect="1"/>
          </p:cNvPicPr>
          <p:nvPr/>
        </p:nvPicPr>
        <p:blipFill>
          <a:blip r:embed="rId2"/>
          <a:srcRect/>
          <a:stretch>
            <a:fillRect/>
          </a:stretch>
        </p:blipFill>
        <p:spPr>
          <a:xfrm>
            <a:off x="4263993" y="1490398"/>
            <a:ext cx="6872776" cy="4503913"/>
          </a:xfrm>
          <a:prstGeom prst="rect">
            <a:avLst/>
          </a:prstGeom>
          <a:noFill/>
          <a:ln cap="flat">
            <a:noFill/>
          </a:ln>
        </p:spPr>
      </p:pic>
      <p:sp>
        <p:nvSpPr>
          <p:cNvPr id="4" name="TextBox 3">
            <a:extLst>
              <a:ext uri="{FF2B5EF4-FFF2-40B4-BE49-F238E27FC236}">
                <a16:creationId xmlns:a16="http://schemas.microsoft.com/office/drawing/2014/main" id="{DD6771E1-3A88-5D9B-DDB4-138D94596128}"/>
              </a:ext>
            </a:extLst>
          </p:cNvPr>
          <p:cNvSpPr txBox="1"/>
          <p:nvPr/>
        </p:nvSpPr>
        <p:spPr>
          <a:xfrm>
            <a:off x="359999" y="5465853"/>
            <a:ext cx="2825395"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FFFF"/>
                </a:solidFill>
                <a:uFillTx/>
                <a:latin typeface="Calibri"/>
              </a:rPr>
              <a:t>Roman Brophy</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2147471557">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C852934-DFD9-13B1-35F0-D6F109ECE50E}"/>
              </a:ext>
            </a:extLst>
          </p:cNvPr>
          <p:cNvSpPr txBox="1"/>
          <p:nvPr/>
        </p:nvSpPr>
        <p:spPr>
          <a:xfrm>
            <a:off x="480261" y="950271"/>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Bread &amp; Morning Goods - %Spend Growth &amp; Shopper Change vs L</a:t>
            </a:r>
            <a:r>
              <a:rPr lang="en-GB" sz="1050" b="1" i="0" u="none" strike="noStrike" kern="0" cap="none" spc="0" baseline="0">
                <a:solidFill>
                  <a:srgbClr val="333333"/>
                </a:solidFill>
                <a:uFillTx/>
                <a:latin typeface="Arial"/>
              </a:rPr>
              <a:t>Y</a:t>
            </a:r>
            <a:r>
              <a:rPr lang="en-GB" sz="1050" b="1" i="0" u="none" strike="noStrike" kern="1200" cap="none" spc="0" baseline="0">
                <a:solidFill>
                  <a:srgbClr val="333333"/>
                </a:solidFill>
                <a:uFillTx/>
                <a:latin typeface="Arial"/>
              </a:rPr>
              <a:t> – Top 5 Categories</a:t>
            </a:r>
          </a:p>
        </p:txBody>
      </p:sp>
      <p:sp>
        <p:nvSpPr>
          <p:cNvPr id="3" name="Title 5">
            <a:extLst>
              <a:ext uri="{FF2B5EF4-FFF2-40B4-BE49-F238E27FC236}">
                <a16:creationId xmlns:a16="http://schemas.microsoft.com/office/drawing/2014/main" id="{CD272D75-6715-6041-28D1-A576E97BBE6B}"/>
              </a:ext>
            </a:extLst>
          </p:cNvPr>
          <p:cNvSpPr txBox="1"/>
          <p:nvPr/>
        </p:nvSpPr>
        <p:spPr>
          <a:xfrm>
            <a:off x="359999" y="232787"/>
            <a:ext cx="11466877" cy="40319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191919"/>
                </a:solidFill>
                <a:uFillTx/>
                <a:latin typeface="Arial"/>
              </a:rPr>
              <a:t>The Sub Roll category is the clear stand out performer within Total Bread &amp; Morning Goods with strong double-digit growth</a:t>
            </a:r>
            <a:endParaRPr lang="en-GB" sz="1800" b="1" i="0" u="none" strike="noStrike" kern="1200" cap="none" spc="0" baseline="0">
              <a:solidFill>
                <a:srgbClr val="191919"/>
              </a:solidFill>
              <a:uFillTx/>
              <a:latin typeface="Arial"/>
            </a:endParaRPr>
          </a:p>
        </p:txBody>
      </p:sp>
      <p:sp>
        <p:nvSpPr>
          <p:cNvPr id="4" name="Footer Placeholder 2">
            <a:extLst>
              <a:ext uri="{FF2B5EF4-FFF2-40B4-BE49-F238E27FC236}">
                <a16:creationId xmlns:a16="http://schemas.microsoft.com/office/drawing/2014/main" id="{B40A7649-100D-438D-65DA-C9DA4C73E945}"/>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 52 w/e 17</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43 vs LY</a:t>
            </a:r>
          </a:p>
        </p:txBody>
      </p:sp>
      <p:sp>
        <p:nvSpPr>
          <p:cNvPr id="5" name="Slide Number Placeholder 2">
            <a:extLst>
              <a:ext uri="{FF2B5EF4-FFF2-40B4-BE49-F238E27FC236}">
                <a16:creationId xmlns:a16="http://schemas.microsoft.com/office/drawing/2014/main" id="{7120D7C7-A756-B5AB-E883-D114A31BC57F}"/>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4D4220-E599-4B19-9DE5-883A8497EDBF}" type="slidenum">
              <a:rPr/>
              <a:t>10</a:t>
            </a:fld>
            <a:endParaRPr lang="en-GB" sz="1000" b="0" i="0" u="none" strike="noStrike" kern="1200" cap="none" spc="0" baseline="0">
              <a:solidFill>
                <a:srgbClr val="333333"/>
              </a:solidFill>
              <a:uFillTx/>
              <a:latin typeface="Arial"/>
            </a:endParaRPr>
          </a:p>
        </p:txBody>
      </p:sp>
      <p:grpSp>
        <p:nvGrpSpPr>
          <p:cNvPr id="6" name="Group 21">
            <a:extLst>
              <a:ext uri="{FF2B5EF4-FFF2-40B4-BE49-F238E27FC236}">
                <a16:creationId xmlns:a16="http://schemas.microsoft.com/office/drawing/2014/main" id="{540CC208-D225-1866-19A3-1477B55BBFB6}"/>
              </a:ext>
            </a:extLst>
          </p:cNvPr>
          <p:cNvGrpSpPr/>
          <p:nvPr/>
        </p:nvGrpSpPr>
        <p:grpSpPr>
          <a:xfrm>
            <a:off x="2724" y="4537755"/>
            <a:ext cx="359596" cy="369335"/>
            <a:chOff x="2724" y="4537755"/>
            <a:chExt cx="359596" cy="369335"/>
          </a:xfrm>
        </p:grpSpPr>
        <p:sp>
          <p:nvSpPr>
            <p:cNvPr id="7" name="Oval 22">
              <a:extLst>
                <a:ext uri="{FF2B5EF4-FFF2-40B4-BE49-F238E27FC236}">
                  <a16:creationId xmlns:a16="http://schemas.microsoft.com/office/drawing/2014/main" id="{96B7BFF7-CF6F-BFC1-C789-B8ED2BDF8B4D}"/>
                </a:ext>
              </a:extLst>
            </p:cNvPr>
            <p:cNvSpPr/>
            <p:nvPr/>
          </p:nvSpPr>
          <p:spPr>
            <a:xfrm>
              <a:off x="2724" y="4568314"/>
              <a:ext cx="359596" cy="3082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TextBox 23">
              <a:extLst>
                <a:ext uri="{FF2B5EF4-FFF2-40B4-BE49-F238E27FC236}">
                  <a16:creationId xmlns:a16="http://schemas.microsoft.com/office/drawing/2014/main" id="{33D1C236-9A6E-CC52-119A-82B6ECC6963D}"/>
                </a:ext>
              </a:extLst>
            </p:cNvPr>
            <p:cNvSpPr txBox="1"/>
            <p:nvPr/>
          </p:nvSpPr>
          <p:spPr>
            <a:xfrm>
              <a:off x="92619" y="4537755"/>
              <a:ext cx="179798"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1</a:t>
              </a:r>
            </a:p>
          </p:txBody>
        </p:sp>
      </p:grpSp>
      <p:sp>
        <p:nvSpPr>
          <p:cNvPr id="9" name="TextBox 24">
            <a:extLst>
              <a:ext uri="{FF2B5EF4-FFF2-40B4-BE49-F238E27FC236}">
                <a16:creationId xmlns:a16="http://schemas.microsoft.com/office/drawing/2014/main" id="{29A2BBC4-F1BC-08C3-7300-B96D10A465DE}"/>
              </a:ext>
            </a:extLst>
          </p:cNvPr>
          <p:cNvSpPr txBox="1"/>
          <p:nvPr/>
        </p:nvSpPr>
        <p:spPr>
          <a:xfrm>
            <a:off x="433059" y="3955520"/>
            <a:ext cx="5229545" cy="17851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The strong double-digit Sub Roll growth has been derived from </a:t>
            </a:r>
            <a:r>
              <a:rPr lang="en-GB" sz="1400" b="1" i="0" u="none" strike="noStrike" kern="1200" cap="none" spc="0" baseline="0">
                <a:solidFill>
                  <a:srgbClr val="000000"/>
                </a:solidFill>
                <a:uFillTx/>
                <a:latin typeface="Calibri"/>
              </a:rPr>
              <a:t>Frequency</a:t>
            </a:r>
            <a:r>
              <a:rPr lang="en-GB" sz="1400" b="0" i="0" u="none" strike="noStrike" kern="1200" cap="none" spc="0" baseline="0">
                <a:solidFill>
                  <a:srgbClr val="000000"/>
                </a:solidFill>
                <a:uFillTx/>
                <a:latin typeface="Calibri"/>
              </a:rPr>
              <a:t> growth </a:t>
            </a:r>
            <a:r>
              <a:rPr lang="en-GB" sz="1400" b="1" i="0" u="none" strike="noStrike" kern="1200" cap="none" spc="0" baseline="0">
                <a:solidFill>
                  <a:srgbClr val="000000"/>
                </a:solidFill>
                <a:uFillTx/>
                <a:latin typeface="Calibri"/>
              </a:rPr>
              <a:t>(+11.4%) </a:t>
            </a:r>
            <a:r>
              <a:rPr lang="en-GB" sz="1400" b="0" i="0" u="none" strike="noStrike" kern="1200" cap="none" spc="0" baseline="0">
                <a:solidFill>
                  <a:srgbClr val="000000"/>
                </a:solidFill>
                <a:uFillTx/>
                <a:latin typeface="Calibri"/>
              </a:rPr>
              <a:t>and the increased </a:t>
            </a:r>
            <a:r>
              <a:rPr lang="en-GB" sz="1400" b="1" i="0" u="none" strike="noStrike" kern="1200" cap="none" spc="0" baseline="0">
                <a:solidFill>
                  <a:srgbClr val="000000"/>
                </a:solidFill>
                <a:uFillTx/>
                <a:latin typeface="Calibri"/>
              </a:rPr>
              <a:t>Price per Pack (+24.3%)</a:t>
            </a:r>
            <a:r>
              <a:rPr lang="en-GB" sz="1400" b="0" i="0" u="none" strike="noStrike" kern="1200" cap="none" spc="0" baseline="0">
                <a:solidFill>
                  <a:srgbClr val="000000"/>
                </a:solidFill>
                <a:uFillTx/>
                <a:latin typeface="Calibri"/>
              </a:rPr>
              <a:t>.</a:t>
            </a:r>
            <a:endParaRPr lang="en-GB" sz="1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alibri"/>
              </a:rPr>
              <a:t>Aldi </a:t>
            </a:r>
            <a:r>
              <a:rPr lang="en-GB" sz="1400" b="0" i="0" u="none" strike="noStrike" kern="1200" cap="none" spc="0" baseline="0">
                <a:solidFill>
                  <a:srgbClr val="000000"/>
                </a:solidFill>
                <a:uFillTx/>
                <a:latin typeface="Calibri"/>
              </a:rPr>
              <a:t>and </a:t>
            </a:r>
            <a:r>
              <a:rPr lang="en-GB" sz="1400" b="1" i="0" u="none" strike="noStrike" kern="1200" cap="none" spc="0" baseline="0">
                <a:solidFill>
                  <a:srgbClr val="000000"/>
                </a:solidFill>
                <a:uFillTx/>
                <a:latin typeface="Calibri"/>
              </a:rPr>
              <a:t>M&amp;S </a:t>
            </a:r>
            <a:r>
              <a:rPr lang="en-GB" sz="1400" b="0" i="0" u="none" strike="noStrike" kern="1200" cap="none" spc="0" baseline="0">
                <a:solidFill>
                  <a:srgbClr val="000000"/>
                </a:solidFill>
                <a:uFillTx/>
                <a:latin typeface="Calibri"/>
              </a:rPr>
              <a:t>have been stand out performers within the Sub Roll category as they have experienced </a:t>
            </a:r>
            <a:r>
              <a:rPr lang="en-GB" sz="1400" b="1" i="0" u="none" strike="noStrike" kern="1200" cap="none" spc="0" baseline="0">
                <a:solidFill>
                  <a:srgbClr val="000000"/>
                </a:solidFill>
                <a:uFillTx/>
                <a:latin typeface="Calibri"/>
              </a:rPr>
              <a:t>+88.1% </a:t>
            </a:r>
            <a:r>
              <a:rPr lang="en-GB" sz="1400" b="0" i="0" u="none" strike="noStrike" kern="1200" cap="none" spc="0" baseline="0">
                <a:solidFill>
                  <a:srgbClr val="000000"/>
                </a:solidFill>
                <a:uFillTx/>
                <a:latin typeface="Calibri"/>
              </a:rPr>
              <a:t>and </a:t>
            </a:r>
            <a:r>
              <a:rPr lang="en-GB" sz="1400" b="1" i="0" u="none" strike="noStrike" kern="1200" cap="none" spc="0" baseline="0">
                <a:solidFill>
                  <a:srgbClr val="000000"/>
                </a:solidFill>
                <a:uFillTx/>
                <a:latin typeface="Calibri"/>
              </a:rPr>
              <a:t>+26.2%</a:t>
            </a:r>
            <a:r>
              <a:rPr lang="en-GB" sz="1400" b="0" i="0" u="none" strike="noStrike" kern="1200" cap="none" spc="0" baseline="0">
                <a:solidFill>
                  <a:srgbClr val="000000"/>
                </a:solidFill>
                <a:uFillTx/>
                <a:latin typeface="Calibri"/>
              </a:rPr>
              <a:t> Spend growth, respectively.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pic>
        <p:nvPicPr>
          <p:cNvPr id="10" name="Picture 29">
            <a:extLst>
              <a:ext uri="{FF2B5EF4-FFF2-40B4-BE49-F238E27FC236}">
                <a16:creationId xmlns:a16="http://schemas.microsoft.com/office/drawing/2014/main" id="{9AD8F0A9-46D2-5F2A-BC1D-9E114A5B59E0}"/>
              </a:ext>
            </a:extLst>
          </p:cNvPr>
          <p:cNvPicPr>
            <a:picLocks noChangeAspect="1"/>
          </p:cNvPicPr>
          <p:nvPr/>
        </p:nvPicPr>
        <p:blipFill>
          <a:blip r:embed="rId2"/>
          <a:stretch>
            <a:fillRect/>
          </a:stretch>
        </p:blipFill>
        <p:spPr>
          <a:xfrm>
            <a:off x="280931" y="1757028"/>
            <a:ext cx="11496678" cy="2009778"/>
          </a:xfrm>
          <a:prstGeom prst="rect">
            <a:avLst/>
          </a:prstGeom>
          <a:noFill/>
          <a:ln cap="flat">
            <a:noFill/>
          </a:ln>
        </p:spPr>
      </p:pic>
      <p:grpSp>
        <p:nvGrpSpPr>
          <p:cNvPr id="11" name="Group 30">
            <a:extLst>
              <a:ext uri="{FF2B5EF4-FFF2-40B4-BE49-F238E27FC236}">
                <a16:creationId xmlns:a16="http://schemas.microsoft.com/office/drawing/2014/main" id="{B0CBDCA3-991D-FB8D-1E29-1B4391F7EC7A}"/>
              </a:ext>
            </a:extLst>
          </p:cNvPr>
          <p:cNvGrpSpPr/>
          <p:nvPr/>
        </p:nvGrpSpPr>
        <p:grpSpPr>
          <a:xfrm>
            <a:off x="4011079" y="2268361"/>
            <a:ext cx="359596" cy="369335"/>
            <a:chOff x="4011079" y="2268361"/>
            <a:chExt cx="359596" cy="369335"/>
          </a:xfrm>
        </p:grpSpPr>
        <p:sp>
          <p:nvSpPr>
            <p:cNvPr id="12" name="Oval 31">
              <a:extLst>
                <a:ext uri="{FF2B5EF4-FFF2-40B4-BE49-F238E27FC236}">
                  <a16:creationId xmlns:a16="http://schemas.microsoft.com/office/drawing/2014/main" id="{D2EB729D-A993-C591-3FE7-1327A936ED20}"/>
                </a:ext>
              </a:extLst>
            </p:cNvPr>
            <p:cNvSpPr/>
            <p:nvPr/>
          </p:nvSpPr>
          <p:spPr>
            <a:xfrm>
              <a:off x="4011079" y="2298911"/>
              <a:ext cx="359596" cy="3082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TextBox 32">
              <a:extLst>
                <a:ext uri="{FF2B5EF4-FFF2-40B4-BE49-F238E27FC236}">
                  <a16:creationId xmlns:a16="http://schemas.microsoft.com/office/drawing/2014/main" id="{6F8A610B-108E-4D0A-B4DB-8D14F64BE827}"/>
                </a:ext>
              </a:extLst>
            </p:cNvPr>
            <p:cNvSpPr txBox="1"/>
            <p:nvPr/>
          </p:nvSpPr>
          <p:spPr>
            <a:xfrm>
              <a:off x="4100983" y="2268361"/>
              <a:ext cx="179798"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1</a:t>
              </a:r>
            </a:p>
          </p:txBody>
        </p:sp>
      </p:grpSp>
      <p:sp>
        <p:nvSpPr>
          <p:cNvPr id="14" name="Rectangle 33">
            <a:extLst>
              <a:ext uri="{FF2B5EF4-FFF2-40B4-BE49-F238E27FC236}">
                <a16:creationId xmlns:a16="http://schemas.microsoft.com/office/drawing/2014/main" id="{D05DA0AD-ACB5-08FA-A3D9-3ABCA9F653BE}"/>
              </a:ext>
            </a:extLst>
          </p:cNvPr>
          <p:cNvSpPr/>
          <p:nvPr/>
        </p:nvSpPr>
        <p:spPr>
          <a:xfrm>
            <a:off x="4011080" y="2298911"/>
            <a:ext cx="1441454" cy="1307399"/>
          </a:xfrm>
          <a:prstGeom prst="rect">
            <a:avLst/>
          </a:pr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Rectangle 34">
            <a:extLst>
              <a:ext uri="{FF2B5EF4-FFF2-40B4-BE49-F238E27FC236}">
                <a16:creationId xmlns:a16="http://schemas.microsoft.com/office/drawing/2014/main" id="{B3A9AD21-7448-0A92-48FC-238D87627BCC}"/>
              </a:ext>
            </a:extLst>
          </p:cNvPr>
          <p:cNvSpPr/>
          <p:nvPr/>
        </p:nvSpPr>
        <p:spPr>
          <a:xfrm>
            <a:off x="433059" y="3924970"/>
            <a:ext cx="5319448" cy="1692883"/>
          </a:xfrm>
          <a:prstGeom prst="rect">
            <a:avLst/>
          </a:pr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pSp>
        <p:nvGrpSpPr>
          <p:cNvPr id="16" name="Group 35">
            <a:extLst>
              <a:ext uri="{FF2B5EF4-FFF2-40B4-BE49-F238E27FC236}">
                <a16:creationId xmlns:a16="http://schemas.microsoft.com/office/drawing/2014/main" id="{50574E1A-2D09-525A-2391-094AC11E0E21}"/>
              </a:ext>
            </a:extLst>
          </p:cNvPr>
          <p:cNvGrpSpPr/>
          <p:nvPr/>
        </p:nvGrpSpPr>
        <p:grpSpPr>
          <a:xfrm>
            <a:off x="5826675" y="4537755"/>
            <a:ext cx="359596" cy="369335"/>
            <a:chOff x="5826675" y="4537755"/>
            <a:chExt cx="359596" cy="369335"/>
          </a:xfrm>
        </p:grpSpPr>
        <p:sp>
          <p:nvSpPr>
            <p:cNvPr id="17" name="Oval 36">
              <a:extLst>
                <a:ext uri="{FF2B5EF4-FFF2-40B4-BE49-F238E27FC236}">
                  <a16:creationId xmlns:a16="http://schemas.microsoft.com/office/drawing/2014/main" id="{39391B15-BED2-5B24-38C1-64DCA83C7BEC}"/>
                </a:ext>
              </a:extLst>
            </p:cNvPr>
            <p:cNvSpPr/>
            <p:nvPr/>
          </p:nvSpPr>
          <p:spPr>
            <a:xfrm>
              <a:off x="5826675" y="4568314"/>
              <a:ext cx="359596" cy="3082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w="12701" cap="flat">
              <a:solidFill>
                <a:srgbClr val="0070C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8" name="TextBox 37">
              <a:extLst>
                <a:ext uri="{FF2B5EF4-FFF2-40B4-BE49-F238E27FC236}">
                  <a16:creationId xmlns:a16="http://schemas.microsoft.com/office/drawing/2014/main" id="{B50E5C60-6BD2-1C41-E6E8-0A5589D7C2BD}"/>
                </a:ext>
              </a:extLst>
            </p:cNvPr>
            <p:cNvSpPr txBox="1"/>
            <p:nvPr/>
          </p:nvSpPr>
          <p:spPr>
            <a:xfrm>
              <a:off x="5916570" y="4537755"/>
              <a:ext cx="179798"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2</a:t>
              </a:r>
            </a:p>
          </p:txBody>
        </p:sp>
      </p:grpSp>
      <p:sp>
        <p:nvSpPr>
          <p:cNvPr id="19" name="Rectangle 38">
            <a:extLst>
              <a:ext uri="{FF2B5EF4-FFF2-40B4-BE49-F238E27FC236}">
                <a16:creationId xmlns:a16="http://schemas.microsoft.com/office/drawing/2014/main" id="{5D53CED9-8F73-CA85-7F0F-2C6E84D79CFF}"/>
              </a:ext>
            </a:extLst>
          </p:cNvPr>
          <p:cNvSpPr/>
          <p:nvPr/>
        </p:nvSpPr>
        <p:spPr>
          <a:xfrm>
            <a:off x="6292279" y="3924970"/>
            <a:ext cx="5319448" cy="1692883"/>
          </a:xfrm>
          <a:prstGeom prst="rect">
            <a:avLst/>
          </a:prstGeom>
          <a:noFill/>
          <a:ln w="38103" cap="flat">
            <a:solidFill>
              <a:srgbClr val="0070C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0" name="Rectangle 39">
            <a:extLst>
              <a:ext uri="{FF2B5EF4-FFF2-40B4-BE49-F238E27FC236}">
                <a16:creationId xmlns:a16="http://schemas.microsoft.com/office/drawing/2014/main" id="{5E2F15EA-3FF3-84FF-EF5D-BBAEEEEBDB98}"/>
              </a:ext>
            </a:extLst>
          </p:cNvPr>
          <p:cNvSpPr/>
          <p:nvPr/>
        </p:nvSpPr>
        <p:spPr>
          <a:xfrm>
            <a:off x="5452533" y="2311118"/>
            <a:ext cx="6115148" cy="1295192"/>
          </a:xfrm>
          <a:prstGeom prst="rect">
            <a:avLst/>
          </a:prstGeom>
          <a:noFill/>
          <a:ln w="38103" cap="flat">
            <a:solidFill>
              <a:srgbClr val="0070C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1" name="TextBox 41">
            <a:extLst>
              <a:ext uri="{FF2B5EF4-FFF2-40B4-BE49-F238E27FC236}">
                <a16:creationId xmlns:a16="http://schemas.microsoft.com/office/drawing/2014/main" id="{50BD1D72-1B49-53A2-628B-5AA8AC15C1BF}"/>
              </a:ext>
            </a:extLst>
          </p:cNvPr>
          <p:cNvSpPr txBox="1"/>
          <p:nvPr/>
        </p:nvSpPr>
        <p:spPr>
          <a:xfrm>
            <a:off x="6350334" y="4014536"/>
            <a:ext cx="5229545"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As consumers continue to make simpler meal choices and see value in the volume promotions the Total Bread &amp; Morning Goods market will continue to benefit from increased Spend.</a:t>
            </a:r>
          </a:p>
        </p:txBody>
      </p:sp>
      <p:grpSp>
        <p:nvGrpSpPr>
          <p:cNvPr id="22" name="Group 42">
            <a:extLst>
              <a:ext uri="{FF2B5EF4-FFF2-40B4-BE49-F238E27FC236}">
                <a16:creationId xmlns:a16="http://schemas.microsoft.com/office/drawing/2014/main" id="{A4BB7707-CE50-E8DB-BB40-4FB05E3E0AAD}"/>
              </a:ext>
            </a:extLst>
          </p:cNvPr>
          <p:cNvGrpSpPr/>
          <p:nvPr/>
        </p:nvGrpSpPr>
        <p:grpSpPr>
          <a:xfrm>
            <a:off x="8194203" y="2370133"/>
            <a:ext cx="359596" cy="369335"/>
            <a:chOff x="8194203" y="2370133"/>
            <a:chExt cx="359596" cy="369335"/>
          </a:xfrm>
        </p:grpSpPr>
        <p:sp>
          <p:nvSpPr>
            <p:cNvPr id="23" name="Oval 43">
              <a:extLst>
                <a:ext uri="{FF2B5EF4-FFF2-40B4-BE49-F238E27FC236}">
                  <a16:creationId xmlns:a16="http://schemas.microsoft.com/office/drawing/2014/main" id="{AF3C5655-43F4-EBB4-CE3E-B75BADD633BF}"/>
                </a:ext>
              </a:extLst>
            </p:cNvPr>
            <p:cNvSpPr/>
            <p:nvPr/>
          </p:nvSpPr>
          <p:spPr>
            <a:xfrm>
              <a:off x="8194203" y="2400684"/>
              <a:ext cx="359596" cy="3082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w="12701" cap="flat">
              <a:solidFill>
                <a:srgbClr val="0070C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4" name="TextBox 44">
              <a:extLst>
                <a:ext uri="{FF2B5EF4-FFF2-40B4-BE49-F238E27FC236}">
                  <a16:creationId xmlns:a16="http://schemas.microsoft.com/office/drawing/2014/main" id="{D868978B-6098-30C5-1598-4A21D7421468}"/>
                </a:ext>
              </a:extLst>
            </p:cNvPr>
            <p:cNvSpPr txBox="1"/>
            <p:nvPr/>
          </p:nvSpPr>
          <p:spPr>
            <a:xfrm>
              <a:off x="8284098" y="2370133"/>
              <a:ext cx="179798"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2</a:t>
              </a:r>
            </a:p>
          </p:txBody>
        </p:sp>
      </p:grpSp>
      <p:sp>
        <p:nvSpPr>
          <p:cNvPr id="26" name="Slide Number Placeholder 25">
            <a:extLst>
              <a:ext uri="{FF2B5EF4-FFF2-40B4-BE49-F238E27FC236}">
                <a16:creationId xmlns:a16="http://schemas.microsoft.com/office/drawing/2014/main" id="{91155D75-B4A4-DF15-C1F3-801367527E20}"/>
              </a:ext>
            </a:extLst>
          </p:cNvPr>
          <p:cNvSpPr>
            <a:spLocks noGrp="1"/>
          </p:cNvSpPr>
          <p:nvPr>
            <p:ph type="sldNum" sz="quarter" idx="8"/>
          </p:nvPr>
        </p:nvSpPr>
        <p:spPr/>
        <p:txBody>
          <a:bodyPr/>
          <a:lstStyle/>
          <a:p>
            <a:pPr lvl="0"/>
            <a:fld id="{92D0D5E4-013E-4F4D-BC23-84CBD2EC3A65}" type="slidenum">
              <a:rPr lang="en-GB" smtClean="0"/>
              <a:t>10</a:t>
            </a:fld>
            <a:endParaRPr lang="en-GB"/>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name="Slide731">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192556A-2A11-0EC3-5F3B-9963FFCF0B0D}"/>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Segments| 52 w/e 17</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24</a:t>
            </a:r>
          </a:p>
        </p:txBody>
      </p:sp>
      <p:sp>
        <p:nvSpPr>
          <p:cNvPr id="3" name="Footer Placeholder 2">
            <a:extLst>
              <a:ext uri="{FF2B5EF4-FFF2-40B4-BE49-F238E27FC236}">
                <a16:creationId xmlns:a16="http://schemas.microsoft.com/office/drawing/2014/main" id="{A6DEE8EF-CB71-3463-B65D-35A2094343E1}"/>
              </a:ext>
            </a:extLst>
          </p:cNvPr>
          <p:cNvSpPr txBox="1"/>
          <p:nvPr/>
        </p:nvSpPr>
        <p:spPr>
          <a:xfrm>
            <a:off x="632664" y="1102665"/>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Bread &amp; Morning Goods - % Branded / Private Label Spend by Sector</a:t>
            </a:r>
          </a:p>
        </p:txBody>
      </p:sp>
      <p:sp>
        <p:nvSpPr>
          <p:cNvPr id="4" name="Title 5">
            <a:extLst>
              <a:ext uri="{FF2B5EF4-FFF2-40B4-BE49-F238E27FC236}">
                <a16:creationId xmlns:a16="http://schemas.microsoft.com/office/drawing/2014/main" id="{574E2A3C-689C-838B-2ACC-A46CF49060BB}"/>
              </a:ext>
            </a:extLst>
          </p:cNvPr>
          <p:cNvSpPr txBox="1"/>
          <p:nvPr/>
        </p:nvSpPr>
        <p:spPr>
          <a:xfrm>
            <a:off x="512402" y="385191"/>
            <a:ext cx="11466877" cy="595091"/>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191919"/>
                </a:solidFill>
                <a:uFillTx/>
                <a:latin typeface="Arial"/>
              </a:rPr>
              <a:t>Private Label holds over 50% Spend Share in Total Bread &amp; Morning Goods and all Bread segments apart from Traditional Ambient Bread</a:t>
            </a:r>
            <a:endParaRPr lang="en-GB" sz="1800" b="1" i="0" u="none" strike="noStrike" kern="1200" cap="none" spc="0" baseline="0">
              <a:solidFill>
                <a:srgbClr val="191919"/>
              </a:solidFill>
              <a:uFillTx/>
              <a:latin typeface="Arial"/>
            </a:endParaRPr>
          </a:p>
        </p:txBody>
      </p:sp>
      <p:sp>
        <p:nvSpPr>
          <p:cNvPr id="5" name="Footer Placeholder 2">
            <a:extLst>
              <a:ext uri="{FF2B5EF4-FFF2-40B4-BE49-F238E27FC236}">
                <a16:creationId xmlns:a16="http://schemas.microsoft.com/office/drawing/2014/main" id="{5C4C6D96-E50A-56BB-8755-485ADC2CCB03}"/>
              </a:ext>
            </a:extLst>
          </p:cNvPr>
          <p:cNvSpPr txBox="1"/>
          <p:nvPr/>
        </p:nvSpPr>
        <p:spPr>
          <a:xfrm>
            <a:off x="3424802" y="6542403"/>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1" i="0" u="none" strike="noStrike" kern="1200" cap="none" spc="0" baseline="0">
              <a:solidFill>
                <a:srgbClr val="333333"/>
              </a:solidFill>
              <a:uFillTx/>
              <a:latin typeface="Arial"/>
            </a:endParaRPr>
          </a:p>
        </p:txBody>
      </p:sp>
      <p:sp>
        <p:nvSpPr>
          <p:cNvPr id="6" name="Slide Number Placeholder 13">
            <a:extLst>
              <a:ext uri="{FF2B5EF4-FFF2-40B4-BE49-F238E27FC236}">
                <a16:creationId xmlns:a16="http://schemas.microsoft.com/office/drawing/2014/main" id="{AE183B1E-42D3-6CA7-F196-8D38234229BE}"/>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3EE499-BA92-4419-968D-2B8A839AE497}" type="slidenum">
              <a:rPr/>
              <a:t>11</a:t>
            </a:fld>
            <a:endParaRPr lang="en-GB" sz="1000" b="0" i="0" u="none" strike="noStrike" kern="1200" cap="none" spc="0" baseline="0">
              <a:solidFill>
                <a:srgbClr val="333333"/>
              </a:solidFill>
              <a:uFillTx/>
              <a:latin typeface="Arial"/>
            </a:endParaRPr>
          </a:p>
        </p:txBody>
      </p:sp>
      <p:graphicFrame>
        <p:nvGraphicFramePr>
          <p:cNvPr id="7" name="Chart 1">
            <a:extLst>
              <a:ext uri="{FF2B5EF4-FFF2-40B4-BE49-F238E27FC236}">
                <a16:creationId xmlns:a16="http://schemas.microsoft.com/office/drawing/2014/main" id="{1EEBE0E4-30D7-6DF0-8A8E-2AB1FD2E42C3}"/>
              </a:ext>
            </a:extLst>
          </p:cNvPr>
          <p:cNvGraphicFramePr/>
          <p:nvPr/>
        </p:nvGraphicFramePr>
        <p:xfrm>
          <a:off x="632664" y="1819171"/>
          <a:ext cx="10985025" cy="4058546"/>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4902331B-C762-9BAC-4F40-1CFBFABBF122}"/>
              </a:ext>
            </a:extLst>
          </p:cNvPr>
          <p:cNvSpPr>
            <a:spLocks noGrp="1"/>
          </p:cNvSpPr>
          <p:nvPr>
            <p:ph type="sldNum" sz="quarter" idx="8"/>
          </p:nvPr>
        </p:nvSpPr>
        <p:spPr/>
        <p:txBody>
          <a:bodyPr/>
          <a:lstStyle/>
          <a:p>
            <a:pPr lvl="0"/>
            <a:fld id="{92D0D5E4-013E-4F4D-BC23-84CBD2EC3A65}" type="slidenum">
              <a:rPr lang="en-GB" smtClean="0"/>
              <a:t>11</a:t>
            </a:fld>
            <a:endParaRPr lang="en-GB"/>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name="Slide732">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6ADFD81-9EF7-CF81-898C-B5B2829D3D5F}"/>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Segments | 52 w/e 17</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24</a:t>
            </a:r>
          </a:p>
        </p:txBody>
      </p:sp>
      <p:sp>
        <p:nvSpPr>
          <p:cNvPr id="3" name="OptionalFootnote">
            <a:extLst>
              <a:ext uri="{FF2B5EF4-FFF2-40B4-BE49-F238E27FC236}">
                <a16:creationId xmlns:a16="http://schemas.microsoft.com/office/drawing/2014/main" id="{0700F32B-DD3F-D764-9397-C760692B8B0E}"/>
              </a:ext>
            </a:extLst>
          </p:cNvPr>
          <p:cNvSpPr txBox="1"/>
          <p:nvPr/>
        </p:nvSpPr>
        <p:spPr>
          <a:xfrm>
            <a:off x="63495" y="5892795"/>
            <a:ext cx="11417298"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595959"/>
                </a:solidFill>
                <a:uFillTx/>
                <a:latin typeface="Arial"/>
              </a:rPr>
              <a:t>Chart Footnote</a:t>
            </a:r>
          </a:p>
        </p:txBody>
      </p:sp>
      <p:sp>
        <p:nvSpPr>
          <p:cNvPr id="4" name="Footer Placeholder 2">
            <a:extLst>
              <a:ext uri="{FF2B5EF4-FFF2-40B4-BE49-F238E27FC236}">
                <a16:creationId xmlns:a16="http://schemas.microsoft.com/office/drawing/2014/main" id="{46D12B4E-5FC4-BF5D-C2E8-FC56B1B62DD7}"/>
              </a:ext>
            </a:extLst>
          </p:cNvPr>
          <p:cNvSpPr txBox="1"/>
          <p:nvPr/>
        </p:nvSpPr>
        <p:spPr>
          <a:xfrm>
            <a:off x="632664" y="1102665"/>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Bread &amp; Morning Goods - % Branded / Private Label Volume (Packs) by Sector</a:t>
            </a:r>
          </a:p>
        </p:txBody>
      </p:sp>
      <p:sp>
        <p:nvSpPr>
          <p:cNvPr id="5" name="Title 5">
            <a:extLst>
              <a:ext uri="{FF2B5EF4-FFF2-40B4-BE49-F238E27FC236}">
                <a16:creationId xmlns:a16="http://schemas.microsoft.com/office/drawing/2014/main" id="{2D5F786F-B3FB-8CD1-B6D0-818055C99CA1}"/>
              </a:ext>
            </a:extLst>
          </p:cNvPr>
          <p:cNvSpPr txBox="1"/>
          <p:nvPr/>
        </p:nvSpPr>
        <p:spPr>
          <a:xfrm>
            <a:off x="512402" y="385191"/>
            <a:ext cx="11466877" cy="40319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0" cap="none" spc="0" baseline="0" dirty="0">
                <a:solidFill>
                  <a:srgbClr val="191919"/>
                </a:solidFill>
                <a:uFillTx/>
                <a:latin typeface="Arial"/>
              </a:rPr>
              <a:t>A similar picture is evident when looking at Volume (Pack) Share as Private Label holds over 50% share across Total Bread &amp; Morning Goods and all its Bread segments</a:t>
            </a:r>
            <a:endParaRPr lang="en-GB" sz="1800" b="1" i="0" u="none" strike="noStrike" kern="1200" cap="none" spc="0" baseline="0" dirty="0">
              <a:solidFill>
                <a:srgbClr val="191919"/>
              </a:solidFill>
              <a:uFillTx/>
              <a:latin typeface="Arial"/>
            </a:endParaRPr>
          </a:p>
        </p:txBody>
      </p:sp>
      <p:sp>
        <p:nvSpPr>
          <p:cNvPr id="6" name="Footer Placeholder 2">
            <a:extLst>
              <a:ext uri="{FF2B5EF4-FFF2-40B4-BE49-F238E27FC236}">
                <a16:creationId xmlns:a16="http://schemas.microsoft.com/office/drawing/2014/main" id="{759144CE-B528-C31D-656A-09D07E840B08}"/>
              </a:ext>
            </a:extLst>
          </p:cNvPr>
          <p:cNvSpPr txBox="1"/>
          <p:nvPr/>
        </p:nvSpPr>
        <p:spPr>
          <a:xfrm>
            <a:off x="3424802" y="6542403"/>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1" i="0" u="none" strike="noStrike" kern="1200" cap="none" spc="0" baseline="0">
              <a:solidFill>
                <a:srgbClr val="333333"/>
              </a:solidFill>
              <a:uFillTx/>
              <a:latin typeface="Arial"/>
            </a:endParaRPr>
          </a:p>
        </p:txBody>
      </p:sp>
      <p:sp>
        <p:nvSpPr>
          <p:cNvPr id="7" name="Slide Number Placeholder 13">
            <a:extLst>
              <a:ext uri="{FF2B5EF4-FFF2-40B4-BE49-F238E27FC236}">
                <a16:creationId xmlns:a16="http://schemas.microsoft.com/office/drawing/2014/main" id="{F5855AB7-A6A1-49D6-7F6E-F2212A3B10D4}"/>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601B46-6DB2-40B7-8649-F0DCEA0F435F}" type="slidenum">
              <a:rPr/>
              <a:t>12</a:t>
            </a:fld>
            <a:endParaRPr lang="en-GB" sz="1000" b="0" i="0" u="none" strike="noStrike" kern="1200" cap="none" spc="0" baseline="0">
              <a:solidFill>
                <a:srgbClr val="333333"/>
              </a:solidFill>
              <a:uFillTx/>
              <a:latin typeface="Arial"/>
            </a:endParaRPr>
          </a:p>
        </p:txBody>
      </p:sp>
      <p:graphicFrame>
        <p:nvGraphicFramePr>
          <p:cNvPr id="8" name="Chart 1">
            <a:extLst>
              <a:ext uri="{FF2B5EF4-FFF2-40B4-BE49-F238E27FC236}">
                <a16:creationId xmlns:a16="http://schemas.microsoft.com/office/drawing/2014/main" id="{027A67B3-2E5F-E238-001D-D0F0F7D7EF69}"/>
              </a:ext>
            </a:extLst>
          </p:cNvPr>
          <p:cNvGraphicFramePr/>
          <p:nvPr/>
        </p:nvGraphicFramePr>
        <p:xfrm>
          <a:off x="512402" y="1719437"/>
          <a:ext cx="10968401" cy="4020964"/>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C5D5D535-6F6D-51D2-32F3-1A29EEE1D747}"/>
              </a:ext>
            </a:extLst>
          </p:cNvPr>
          <p:cNvSpPr>
            <a:spLocks noGrp="1"/>
          </p:cNvSpPr>
          <p:nvPr>
            <p:ph type="sldNum" sz="quarter" idx="8"/>
          </p:nvPr>
        </p:nvSpPr>
        <p:spPr/>
        <p:txBody>
          <a:bodyPr/>
          <a:lstStyle/>
          <a:p>
            <a:pPr lvl="0"/>
            <a:fld id="{92D0D5E4-013E-4F4D-BC23-84CBD2EC3A65}" type="slidenum">
              <a:rPr lang="en-GB" smtClean="0"/>
              <a:t>12</a:t>
            </a:fld>
            <a:endParaRPr lang="en-GB"/>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name="Slide733">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4452958-66CE-02A8-17B6-2F3BB0B4E9B5}"/>
              </a:ext>
            </a:extLst>
          </p:cNvPr>
          <p:cNvSpPr txBox="1"/>
          <p:nvPr/>
        </p:nvSpPr>
        <p:spPr>
          <a:xfrm>
            <a:off x="480261" y="950271"/>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Ambient Bread % Volume by Bread Type</a:t>
            </a:r>
            <a:endParaRPr lang="en-GB" sz="1050" b="1" i="0" u="none" strike="noStrike" kern="1200" cap="none" spc="0" baseline="0">
              <a:solidFill>
                <a:srgbClr val="333333"/>
              </a:solidFill>
              <a:highlight>
                <a:srgbClr val="FFFF00"/>
              </a:highlight>
              <a:uFillTx/>
              <a:latin typeface="Arial"/>
            </a:endParaRPr>
          </a:p>
        </p:txBody>
      </p:sp>
      <p:sp>
        <p:nvSpPr>
          <p:cNvPr id="3" name="Title 5">
            <a:extLst>
              <a:ext uri="{FF2B5EF4-FFF2-40B4-BE49-F238E27FC236}">
                <a16:creationId xmlns:a16="http://schemas.microsoft.com/office/drawing/2014/main" id="{8F63AF7F-7D4E-C8B0-4E66-CC11500339FE}"/>
              </a:ext>
            </a:extLst>
          </p:cNvPr>
          <p:cNvSpPr txBox="1"/>
          <p:nvPr/>
        </p:nvSpPr>
        <p:spPr>
          <a:xfrm>
            <a:off x="359999" y="232787"/>
            <a:ext cx="11911248" cy="40319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Arial"/>
              </a:rPr>
              <a:t>Pre-packed is </a:t>
            </a:r>
            <a:r>
              <a:rPr lang="en-GB" sz="1800" b="1" i="0" u="none" strike="noStrike" kern="0" cap="none" spc="0" baseline="0">
                <a:solidFill>
                  <a:srgbClr val="000000"/>
                </a:solidFill>
                <a:uFillTx/>
                <a:latin typeface="Arial"/>
              </a:rPr>
              <a:t>more varied in terms of Bread types, whereas ISB is dominated by White bread (88% Share)</a:t>
            </a:r>
            <a:endParaRPr lang="en-GB" sz="1800" b="1" i="0" u="none" strike="noStrike" kern="1200" cap="none" spc="0" baseline="0">
              <a:solidFill>
                <a:srgbClr val="000000"/>
              </a:solidFill>
              <a:uFillTx/>
              <a:latin typeface="Arial"/>
            </a:endParaRPr>
          </a:p>
        </p:txBody>
      </p:sp>
      <p:sp>
        <p:nvSpPr>
          <p:cNvPr id="4" name="Footer Placeholder 2">
            <a:extLst>
              <a:ext uri="{FF2B5EF4-FFF2-40B4-BE49-F238E27FC236}">
                <a16:creationId xmlns:a16="http://schemas.microsoft.com/office/drawing/2014/main" id="{61BFCA56-2BE2-6066-DBD1-32E2FBFF87DC}"/>
              </a:ext>
            </a:extLst>
          </p:cNvPr>
          <p:cNvSpPr txBox="1"/>
          <p:nvPr/>
        </p:nvSpPr>
        <p:spPr>
          <a:xfrm>
            <a:off x="2396496" y="6435656"/>
            <a:ext cx="7941033" cy="196852"/>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 Pre-Pack and ISB Volume (Pack) Share (%) | 52 w/e 17</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24, 19</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2023 and 20</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2022</a:t>
            </a:r>
          </a:p>
        </p:txBody>
      </p:sp>
      <p:sp>
        <p:nvSpPr>
          <p:cNvPr id="5" name="Slide Number Placeholder 29">
            <a:extLst>
              <a:ext uri="{FF2B5EF4-FFF2-40B4-BE49-F238E27FC236}">
                <a16:creationId xmlns:a16="http://schemas.microsoft.com/office/drawing/2014/main" id="{FC7D7368-6E2C-458A-0847-1A8FC90BC27F}"/>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EE0993-378E-412E-8361-E3C0857DB39C}" type="slidenum">
              <a:rPr/>
              <a:t>13</a:t>
            </a:fld>
            <a:endParaRPr lang="en-GB" sz="1000" b="0" i="0" u="none" strike="noStrike" kern="1200" cap="none" spc="0" baseline="0">
              <a:solidFill>
                <a:srgbClr val="333333"/>
              </a:solidFill>
              <a:uFillTx/>
              <a:latin typeface="Arial"/>
            </a:endParaRPr>
          </a:p>
        </p:txBody>
      </p:sp>
      <p:graphicFrame>
        <p:nvGraphicFramePr>
          <p:cNvPr id="6" name="Chart 7">
            <a:extLst>
              <a:ext uri="{FF2B5EF4-FFF2-40B4-BE49-F238E27FC236}">
                <a16:creationId xmlns:a16="http://schemas.microsoft.com/office/drawing/2014/main" id="{34307206-EE7B-7DFB-43C5-D6969D557E3F}"/>
              </a:ext>
            </a:extLst>
          </p:cNvPr>
          <p:cNvGraphicFramePr/>
          <p:nvPr/>
        </p:nvGraphicFramePr>
        <p:xfrm>
          <a:off x="515200" y="1462564"/>
          <a:ext cx="5615741" cy="4460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9">
            <a:extLst>
              <a:ext uri="{FF2B5EF4-FFF2-40B4-BE49-F238E27FC236}">
                <a16:creationId xmlns:a16="http://schemas.microsoft.com/office/drawing/2014/main" id="{D1C14112-AFB2-B8B3-AEF6-3701F91C5C23}"/>
              </a:ext>
            </a:extLst>
          </p:cNvPr>
          <p:cNvGraphicFramePr/>
          <p:nvPr/>
        </p:nvGraphicFramePr>
        <p:xfrm>
          <a:off x="6093268" y="1446928"/>
          <a:ext cx="5615741" cy="4476436"/>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83EA3EB2-33BC-ED7F-D9D4-C870E23F6842}"/>
              </a:ext>
            </a:extLst>
          </p:cNvPr>
          <p:cNvSpPr>
            <a:spLocks noGrp="1"/>
          </p:cNvSpPr>
          <p:nvPr>
            <p:ph type="sldNum" sz="quarter" idx="8"/>
          </p:nvPr>
        </p:nvSpPr>
        <p:spPr/>
        <p:txBody>
          <a:bodyPr/>
          <a:lstStyle/>
          <a:p>
            <a:pPr lvl="0"/>
            <a:fld id="{92D0D5E4-013E-4F4D-BC23-84CBD2EC3A65}" type="slidenum">
              <a:rPr lang="en-GB" smtClean="0"/>
              <a:t>13</a:t>
            </a:fld>
            <a:endParaRPr lang="en-GB"/>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name="Slide734">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23D0B40-217D-73AF-8A04-D0A37F7B991A}"/>
              </a:ext>
            </a:extLst>
          </p:cNvPr>
          <p:cNvSpPr txBox="1"/>
          <p:nvPr/>
        </p:nvSpPr>
        <p:spPr>
          <a:xfrm>
            <a:off x="359999" y="1239533"/>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0" cap="none" spc="0" baseline="0">
                <a:solidFill>
                  <a:srgbClr val="333333"/>
                </a:solidFill>
                <a:uFillTx/>
                <a:latin typeface="Arial"/>
              </a:rPr>
              <a:t>Total Bread and Morning Goods | Sourdough Bread | Rolling 12 w/e Measure Tree | 12 w/e 17</a:t>
            </a:r>
            <a:r>
              <a:rPr lang="en-GB" sz="1050" b="1" i="0" u="none" strike="noStrike" kern="0" cap="none" spc="0" baseline="30000">
                <a:solidFill>
                  <a:srgbClr val="333333"/>
                </a:solidFill>
                <a:uFillTx/>
                <a:latin typeface="Arial"/>
              </a:rPr>
              <a:t>th</a:t>
            </a:r>
            <a:r>
              <a:rPr lang="en-GB" sz="1050" b="1" i="0" u="none" strike="noStrike" kern="0" cap="none" spc="0" baseline="0">
                <a:solidFill>
                  <a:srgbClr val="333333"/>
                </a:solidFill>
                <a:uFillTx/>
                <a:latin typeface="Arial"/>
              </a:rPr>
              <a:t> March 2024</a:t>
            </a:r>
            <a:endParaRPr lang="en-GB" sz="1050" b="1" i="0" u="none" strike="noStrike" kern="1200" cap="none" spc="0" baseline="0">
              <a:solidFill>
                <a:srgbClr val="333333"/>
              </a:solidFill>
              <a:uFillTx/>
              <a:latin typeface="Arial"/>
            </a:endParaRPr>
          </a:p>
        </p:txBody>
      </p:sp>
      <p:sp>
        <p:nvSpPr>
          <p:cNvPr id="3" name="Title 5">
            <a:extLst>
              <a:ext uri="{FF2B5EF4-FFF2-40B4-BE49-F238E27FC236}">
                <a16:creationId xmlns:a16="http://schemas.microsoft.com/office/drawing/2014/main" id="{17C1038C-5D5D-4D47-39CC-C04F7D1D3190}"/>
              </a:ext>
            </a:extLst>
          </p:cNvPr>
          <p:cNvSpPr txBox="1"/>
          <p:nvPr/>
        </p:nvSpPr>
        <p:spPr>
          <a:xfrm>
            <a:off x="359999" y="232787"/>
            <a:ext cx="11466877" cy="40319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Arial"/>
              </a:rPr>
              <a:t>Since Covid restrictions eased Penetration growth began to slow and even began contributing to decline </a:t>
            </a:r>
            <a:r>
              <a:rPr lang="en-GB" sz="1800" b="1" i="0" u="none" strike="noStrike" kern="0" cap="none" spc="0" baseline="0">
                <a:solidFill>
                  <a:srgbClr val="000000"/>
                </a:solidFill>
                <a:uFillTx/>
                <a:latin typeface="Arial"/>
              </a:rPr>
              <a:t>during Oct 22 – Sep 23. However, Penetration has since improved, most recently contributing +£1.5m this period</a:t>
            </a:r>
            <a:endParaRPr lang="en-GB" sz="1800" b="1" i="0" u="none" strike="noStrike" kern="1200" cap="none" spc="0" baseline="0">
              <a:solidFill>
                <a:srgbClr val="000000"/>
              </a:solidFill>
              <a:uFillTx/>
              <a:latin typeface="Arial"/>
            </a:endParaRPr>
          </a:p>
        </p:txBody>
      </p:sp>
      <p:sp>
        <p:nvSpPr>
          <p:cNvPr id="4" name="Footer Placeholder 2">
            <a:extLst>
              <a:ext uri="{FF2B5EF4-FFF2-40B4-BE49-F238E27FC236}">
                <a16:creationId xmlns:a16="http://schemas.microsoft.com/office/drawing/2014/main" id="{F7EA04CF-1572-5321-1848-79AA938F6475}"/>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a:t>
            </a:r>
            <a:r>
              <a:rPr lang="en-GB" sz="800" b="1" i="0" u="none" strike="noStrike" kern="0" cap="none" spc="0" baseline="0">
                <a:solidFill>
                  <a:srgbClr val="333333"/>
                </a:solidFill>
                <a:uFillTx/>
                <a:latin typeface="Arial"/>
              </a:rPr>
              <a:t>Kantar Worldpanel | Total Bread and Morning Goods | Sourdough Bread | Rolling 12 w/e 17</a:t>
            </a:r>
            <a:r>
              <a:rPr lang="en-GB" sz="800" b="1" i="0" u="none" strike="noStrike" kern="0" cap="none" spc="0" baseline="30000">
                <a:solidFill>
                  <a:srgbClr val="333333"/>
                </a:solidFill>
                <a:uFillTx/>
                <a:latin typeface="Arial"/>
              </a:rPr>
              <a:t>th</a:t>
            </a:r>
            <a:r>
              <a:rPr lang="en-GB" sz="800" b="1" i="0" u="none" strike="noStrike" kern="0" cap="none" spc="0" baseline="0">
                <a:solidFill>
                  <a:srgbClr val="333333"/>
                </a:solidFill>
                <a:uFillTx/>
                <a:latin typeface="Arial"/>
              </a:rPr>
              <a:t> March 2024 </a:t>
            </a:r>
            <a:endParaRPr lang="en-GB" sz="800" b="1" i="0" u="none" strike="noStrike" kern="1200" cap="none" spc="0" baseline="0">
              <a:solidFill>
                <a:srgbClr val="333333"/>
              </a:solidFill>
              <a:uFillTx/>
              <a:latin typeface="Arial"/>
            </a:endParaRPr>
          </a:p>
        </p:txBody>
      </p:sp>
      <p:sp>
        <p:nvSpPr>
          <p:cNvPr id="5" name="Slide Number Placeholder 29">
            <a:extLst>
              <a:ext uri="{FF2B5EF4-FFF2-40B4-BE49-F238E27FC236}">
                <a16:creationId xmlns:a16="http://schemas.microsoft.com/office/drawing/2014/main" id="{C085A318-39EE-46EF-93E2-3B1B4E520301}"/>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34777F-C8BC-496C-9815-2EDE119B8A7B}" type="slidenum">
              <a:rPr/>
              <a:t>14</a:t>
            </a:fld>
            <a:endParaRPr lang="en-GB" sz="1000" b="0" i="0" u="none" strike="noStrike" kern="1200" cap="none" spc="0" baseline="0">
              <a:solidFill>
                <a:srgbClr val="333333"/>
              </a:solidFill>
              <a:uFillTx/>
              <a:latin typeface="Arial"/>
            </a:endParaRPr>
          </a:p>
        </p:txBody>
      </p:sp>
      <p:graphicFrame>
        <p:nvGraphicFramePr>
          <p:cNvPr id="6" name="Rolling_chart">
            <a:extLst>
              <a:ext uri="{FF2B5EF4-FFF2-40B4-BE49-F238E27FC236}">
                <a16:creationId xmlns:a16="http://schemas.microsoft.com/office/drawing/2014/main" id="{CC35D009-69FA-2F19-7FF7-4A803B517FF0}"/>
              </a:ext>
            </a:extLst>
          </p:cNvPr>
          <p:cNvGraphicFramePr/>
          <p:nvPr/>
        </p:nvGraphicFramePr>
        <p:xfrm>
          <a:off x="0" y="1576389"/>
          <a:ext cx="12191996" cy="398621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4">
            <a:extLst>
              <a:ext uri="{FF2B5EF4-FFF2-40B4-BE49-F238E27FC236}">
                <a16:creationId xmlns:a16="http://schemas.microsoft.com/office/drawing/2014/main" id="{8B8BCB7C-AC9A-321C-6F29-02CE1DFD0B31}"/>
              </a:ext>
            </a:extLst>
          </p:cNvPr>
          <p:cNvGrpSpPr/>
          <p:nvPr/>
        </p:nvGrpSpPr>
        <p:grpSpPr>
          <a:xfrm>
            <a:off x="8360276" y="4517694"/>
            <a:ext cx="431514" cy="493163"/>
            <a:chOff x="8360276" y="4517694"/>
            <a:chExt cx="431514" cy="493163"/>
          </a:xfrm>
        </p:grpSpPr>
        <p:sp>
          <p:nvSpPr>
            <p:cNvPr id="8" name="Arrow: Pentagon 5">
              <a:extLst>
                <a:ext uri="{FF2B5EF4-FFF2-40B4-BE49-F238E27FC236}">
                  <a16:creationId xmlns:a16="http://schemas.microsoft.com/office/drawing/2014/main" id="{D94B663E-567A-B626-2B69-E86FAD2E4098}"/>
                </a:ext>
              </a:extLst>
            </p:cNvPr>
            <p:cNvSpPr/>
            <p:nvPr/>
          </p:nvSpPr>
          <p:spPr>
            <a:xfrm rot="16200004">
              <a:off x="8329448" y="4589616"/>
              <a:ext cx="493163" cy="349319"/>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AEAE9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FFFFFF"/>
                </a:solidFill>
                <a:uFillTx/>
                <a:latin typeface="Arial"/>
              </a:endParaRPr>
            </a:p>
          </p:txBody>
        </p:sp>
        <p:sp>
          <p:nvSpPr>
            <p:cNvPr id="9" name="TextBox 6">
              <a:extLst>
                <a:ext uri="{FF2B5EF4-FFF2-40B4-BE49-F238E27FC236}">
                  <a16:creationId xmlns:a16="http://schemas.microsoft.com/office/drawing/2014/main" id="{DE1BA4CD-C4B8-2712-4CBB-14432AEB4900}"/>
                </a:ext>
              </a:extLst>
            </p:cNvPr>
            <p:cNvSpPr txBox="1"/>
            <p:nvPr/>
          </p:nvSpPr>
          <p:spPr>
            <a:xfrm>
              <a:off x="8360276" y="4656600"/>
              <a:ext cx="431514" cy="21544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FFFF"/>
                  </a:solidFill>
                  <a:uFillTx/>
                  <a:latin typeface="Arial"/>
                </a:rPr>
                <a:t>23</a:t>
              </a:r>
            </a:p>
          </p:txBody>
        </p:sp>
      </p:grpSp>
      <p:grpSp>
        <p:nvGrpSpPr>
          <p:cNvPr id="10" name="Group 7">
            <a:extLst>
              <a:ext uri="{FF2B5EF4-FFF2-40B4-BE49-F238E27FC236}">
                <a16:creationId xmlns:a16="http://schemas.microsoft.com/office/drawing/2014/main" id="{C6046863-A1E1-672E-09E3-1C610187AD9B}"/>
              </a:ext>
            </a:extLst>
          </p:cNvPr>
          <p:cNvGrpSpPr/>
          <p:nvPr/>
        </p:nvGrpSpPr>
        <p:grpSpPr>
          <a:xfrm>
            <a:off x="11255870" y="4517694"/>
            <a:ext cx="431514" cy="493163"/>
            <a:chOff x="11255870" y="4517694"/>
            <a:chExt cx="431514" cy="493163"/>
          </a:xfrm>
        </p:grpSpPr>
        <p:sp>
          <p:nvSpPr>
            <p:cNvPr id="11" name="Arrow: Pentagon 8">
              <a:extLst>
                <a:ext uri="{FF2B5EF4-FFF2-40B4-BE49-F238E27FC236}">
                  <a16:creationId xmlns:a16="http://schemas.microsoft.com/office/drawing/2014/main" id="{60775D11-2948-2E54-8CA1-36C6C23AB1E1}"/>
                </a:ext>
              </a:extLst>
            </p:cNvPr>
            <p:cNvSpPr/>
            <p:nvPr/>
          </p:nvSpPr>
          <p:spPr>
            <a:xfrm rot="16200004">
              <a:off x="11225051" y="4589616"/>
              <a:ext cx="493163" cy="349319"/>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AEAE9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FFFFFF"/>
                </a:solidFill>
                <a:uFillTx/>
                <a:latin typeface="Arial"/>
              </a:endParaRPr>
            </a:p>
          </p:txBody>
        </p:sp>
        <p:sp>
          <p:nvSpPr>
            <p:cNvPr id="12" name="TextBox 9">
              <a:extLst>
                <a:ext uri="{FF2B5EF4-FFF2-40B4-BE49-F238E27FC236}">
                  <a16:creationId xmlns:a16="http://schemas.microsoft.com/office/drawing/2014/main" id="{C8FF8CCE-6FF1-0A5A-10B5-0B6831A1107C}"/>
                </a:ext>
              </a:extLst>
            </p:cNvPr>
            <p:cNvSpPr txBox="1"/>
            <p:nvPr/>
          </p:nvSpPr>
          <p:spPr>
            <a:xfrm>
              <a:off x="11255870" y="4656600"/>
              <a:ext cx="431514" cy="21544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FFFF"/>
                  </a:solidFill>
                  <a:uFillTx/>
                  <a:latin typeface="Arial"/>
                </a:rPr>
                <a:t>24</a:t>
              </a:r>
            </a:p>
          </p:txBody>
        </p:sp>
      </p:grpSp>
      <p:grpSp>
        <p:nvGrpSpPr>
          <p:cNvPr id="13" name="Group 10">
            <a:extLst>
              <a:ext uri="{FF2B5EF4-FFF2-40B4-BE49-F238E27FC236}">
                <a16:creationId xmlns:a16="http://schemas.microsoft.com/office/drawing/2014/main" id="{110D48C8-593A-0220-577E-E87AFFB8E1C3}"/>
              </a:ext>
            </a:extLst>
          </p:cNvPr>
          <p:cNvGrpSpPr/>
          <p:nvPr/>
        </p:nvGrpSpPr>
        <p:grpSpPr>
          <a:xfrm>
            <a:off x="5464673" y="4517694"/>
            <a:ext cx="431514" cy="493163"/>
            <a:chOff x="5464673" y="4517694"/>
            <a:chExt cx="431514" cy="493163"/>
          </a:xfrm>
        </p:grpSpPr>
        <p:sp>
          <p:nvSpPr>
            <p:cNvPr id="14" name="Arrow: Pentagon 11">
              <a:extLst>
                <a:ext uri="{FF2B5EF4-FFF2-40B4-BE49-F238E27FC236}">
                  <a16:creationId xmlns:a16="http://schemas.microsoft.com/office/drawing/2014/main" id="{F263AC74-F08B-8543-D5C1-82655A490967}"/>
                </a:ext>
              </a:extLst>
            </p:cNvPr>
            <p:cNvSpPr/>
            <p:nvPr/>
          </p:nvSpPr>
          <p:spPr>
            <a:xfrm rot="16200004">
              <a:off x="5433854" y="4589616"/>
              <a:ext cx="493163" cy="349319"/>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AEAE9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FFFFFF"/>
                </a:solidFill>
                <a:uFillTx/>
                <a:latin typeface="Arial"/>
              </a:endParaRPr>
            </a:p>
          </p:txBody>
        </p:sp>
        <p:sp>
          <p:nvSpPr>
            <p:cNvPr id="15" name="TextBox 12">
              <a:extLst>
                <a:ext uri="{FF2B5EF4-FFF2-40B4-BE49-F238E27FC236}">
                  <a16:creationId xmlns:a16="http://schemas.microsoft.com/office/drawing/2014/main" id="{5C791D57-1C8F-9D26-AD69-8948BF7FC30F}"/>
                </a:ext>
              </a:extLst>
            </p:cNvPr>
            <p:cNvSpPr txBox="1"/>
            <p:nvPr/>
          </p:nvSpPr>
          <p:spPr>
            <a:xfrm>
              <a:off x="5464673" y="4656600"/>
              <a:ext cx="431514" cy="21544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FFFF"/>
                  </a:solidFill>
                  <a:uFillTx/>
                  <a:latin typeface="Arial"/>
                </a:rPr>
                <a:t>22</a:t>
              </a:r>
            </a:p>
          </p:txBody>
        </p:sp>
      </p:grpSp>
      <p:grpSp>
        <p:nvGrpSpPr>
          <p:cNvPr id="16" name="Group 13">
            <a:extLst>
              <a:ext uri="{FF2B5EF4-FFF2-40B4-BE49-F238E27FC236}">
                <a16:creationId xmlns:a16="http://schemas.microsoft.com/office/drawing/2014/main" id="{5B36A1E0-A9CF-5C05-CA85-D49FE8CF6733}"/>
              </a:ext>
            </a:extLst>
          </p:cNvPr>
          <p:cNvGrpSpPr/>
          <p:nvPr/>
        </p:nvGrpSpPr>
        <p:grpSpPr>
          <a:xfrm>
            <a:off x="2607393" y="4517694"/>
            <a:ext cx="431514" cy="493163"/>
            <a:chOff x="2607393" y="4517694"/>
            <a:chExt cx="431514" cy="493163"/>
          </a:xfrm>
        </p:grpSpPr>
        <p:sp>
          <p:nvSpPr>
            <p:cNvPr id="17" name="Arrow: Pentagon 14">
              <a:extLst>
                <a:ext uri="{FF2B5EF4-FFF2-40B4-BE49-F238E27FC236}">
                  <a16:creationId xmlns:a16="http://schemas.microsoft.com/office/drawing/2014/main" id="{D5154D9E-B128-C184-3802-B084D0699DEC}"/>
                </a:ext>
              </a:extLst>
            </p:cNvPr>
            <p:cNvSpPr/>
            <p:nvPr/>
          </p:nvSpPr>
          <p:spPr>
            <a:xfrm rot="16200004">
              <a:off x="2576564" y="4589616"/>
              <a:ext cx="493163" cy="349319"/>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AEAE9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FFFFFF"/>
                </a:solidFill>
                <a:uFillTx/>
                <a:latin typeface="Arial"/>
              </a:endParaRPr>
            </a:p>
          </p:txBody>
        </p:sp>
        <p:sp>
          <p:nvSpPr>
            <p:cNvPr id="18" name="TextBox 15">
              <a:extLst>
                <a:ext uri="{FF2B5EF4-FFF2-40B4-BE49-F238E27FC236}">
                  <a16:creationId xmlns:a16="http://schemas.microsoft.com/office/drawing/2014/main" id="{5D1433FA-B306-6CEE-2BD7-AF9D4607D691}"/>
                </a:ext>
              </a:extLst>
            </p:cNvPr>
            <p:cNvSpPr txBox="1"/>
            <p:nvPr/>
          </p:nvSpPr>
          <p:spPr>
            <a:xfrm>
              <a:off x="2607393" y="4656600"/>
              <a:ext cx="431514" cy="215441"/>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FFFF"/>
                  </a:solidFill>
                  <a:uFillTx/>
                  <a:latin typeface="Arial"/>
                </a:rPr>
                <a:t>21</a:t>
              </a:r>
            </a:p>
          </p:txBody>
        </p:sp>
      </p:grpSp>
      <p:cxnSp>
        <p:nvCxnSpPr>
          <p:cNvPr id="19" name="Straight Connector 19">
            <a:extLst>
              <a:ext uri="{FF2B5EF4-FFF2-40B4-BE49-F238E27FC236}">
                <a16:creationId xmlns:a16="http://schemas.microsoft.com/office/drawing/2014/main" id="{D7C3AC48-25A1-50FF-B0C7-70CAF2758C55}"/>
              </a:ext>
            </a:extLst>
          </p:cNvPr>
          <p:cNvCxnSpPr/>
          <p:nvPr/>
        </p:nvCxnSpPr>
        <p:spPr>
          <a:xfrm flipV="1">
            <a:off x="4263993" y="2076648"/>
            <a:ext cx="0" cy="2704703"/>
          </a:xfrm>
          <a:prstGeom prst="straightConnector1">
            <a:avLst/>
          </a:prstGeom>
          <a:noFill/>
          <a:ln w="38103" cap="flat">
            <a:solidFill>
              <a:srgbClr val="000000"/>
            </a:solidFill>
            <a:prstDash val="solid"/>
            <a:miter/>
          </a:ln>
        </p:spPr>
      </p:cxnSp>
      <p:sp>
        <p:nvSpPr>
          <p:cNvPr id="20" name="TextBox 20">
            <a:extLst>
              <a:ext uri="{FF2B5EF4-FFF2-40B4-BE49-F238E27FC236}">
                <a16:creationId xmlns:a16="http://schemas.microsoft.com/office/drawing/2014/main" id="{74B4A2F8-BE73-8475-5B46-C172FB3C202C}"/>
              </a:ext>
            </a:extLst>
          </p:cNvPr>
          <p:cNvSpPr txBox="1"/>
          <p:nvPr/>
        </p:nvSpPr>
        <p:spPr>
          <a:xfrm>
            <a:off x="2200905" y="1924400"/>
            <a:ext cx="895151"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Covid</a:t>
            </a:r>
          </a:p>
        </p:txBody>
      </p:sp>
      <p:sp>
        <p:nvSpPr>
          <p:cNvPr id="22" name="Slide Number Placeholder 21">
            <a:extLst>
              <a:ext uri="{FF2B5EF4-FFF2-40B4-BE49-F238E27FC236}">
                <a16:creationId xmlns:a16="http://schemas.microsoft.com/office/drawing/2014/main" id="{8D428F18-8242-51AD-E7A2-7B076D8EB85D}"/>
              </a:ext>
            </a:extLst>
          </p:cNvPr>
          <p:cNvSpPr>
            <a:spLocks noGrp="1"/>
          </p:cNvSpPr>
          <p:nvPr>
            <p:ph type="sldNum" sz="quarter" idx="8"/>
          </p:nvPr>
        </p:nvSpPr>
        <p:spPr/>
        <p:txBody>
          <a:bodyPr/>
          <a:lstStyle/>
          <a:p>
            <a:pPr lvl="0"/>
            <a:fld id="{92D0D5E4-013E-4F4D-BC23-84CBD2EC3A65}" type="slidenum">
              <a:rPr lang="en-GB" smtClean="0"/>
              <a:t>14</a:t>
            </a:fld>
            <a:endParaRPr lang="en-GB"/>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name="Slide735">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037D6D6-36B3-1F26-7ACD-60FB3BECCC5A}"/>
              </a:ext>
            </a:extLst>
          </p:cNvPr>
          <p:cNvSpPr txBox="1"/>
          <p:nvPr/>
        </p:nvSpPr>
        <p:spPr>
          <a:xfrm>
            <a:off x="359999" y="232787"/>
            <a:ext cx="11466877" cy="40319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Arial"/>
              </a:rPr>
              <a:t>Private Label expands its Sourdough Spend Share by +1.8 ppts</a:t>
            </a:r>
            <a:endParaRPr lang="en-GB" sz="1800" b="1" i="0" u="none" strike="noStrike" kern="1200" cap="none" spc="0" baseline="0">
              <a:solidFill>
                <a:srgbClr val="000000"/>
              </a:solidFill>
              <a:uFillTx/>
              <a:latin typeface="Arial"/>
            </a:endParaRPr>
          </a:p>
        </p:txBody>
      </p:sp>
      <p:sp>
        <p:nvSpPr>
          <p:cNvPr id="3" name="Slide Number Placeholder 29">
            <a:extLst>
              <a:ext uri="{FF2B5EF4-FFF2-40B4-BE49-F238E27FC236}">
                <a16:creationId xmlns:a16="http://schemas.microsoft.com/office/drawing/2014/main" id="{A7C70A0D-5D75-EE2C-23C9-C27751C5BD0A}"/>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97CA8C-B654-47D1-9858-C04532BCC425}" type="slidenum">
              <a:rPr/>
              <a:t>15</a:t>
            </a:fld>
            <a:endParaRPr lang="en-GB" sz="1000" b="0" i="0" u="none" strike="noStrike" kern="1200" cap="none" spc="0" baseline="0">
              <a:solidFill>
                <a:srgbClr val="333333"/>
              </a:solidFill>
              <a:uFillTx/>
              <a:latin typeface="Arial"/>
            </a:endParaRPr>
          </a:p>
        </p:txBody>
      </p:sp>
      <p:pic>
        <p:nvPicPr>
          <p:cNvPr id="4" name="Graphic 1">
            <a:extLst>
              <a:ext uri="{FF2B5EF4-FFF2-40B4-BE49-F238E27FC236}">
                <a16:creationId xmlns:a16="http://schemas.microsoft.com/office/drawing/2014/main" id="{C989A8E6-522F-DF4E-55A9-AC32299770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9321" y="2702500"/>
            <a:ext cx="1674504" cy="1674504"/>
          </a:xfrm>
          <a:prstGeom prst="rect">
            <a:avLst/>
          </a:prstGeom>
          <a:noFill/>
          <a:ln cap="flat">
            <a:noFill/>
          </a:ln>
        </p:spPr>
      </p:pic>
      <p:pic>
        <p:nvPicPr>
          <p:cNvPr id="5" name="Picture 2">
            <a:extLst>
              <a:ext uri="{FF2B5EF4-FFF2-40B4-BE49-F238E27FC236}">
                <a16:creationId xmlns:a16="http://schemas.microsoft.com/office/drawing/2014/main" id="{E83EE637-7D91-BCAF-3DF6-0ECF3F01E31E}"/>
              </a:ext>
            </a:extLst>
          </p:cNvPr>
          <p:cNvPicPr>
            <a:picLocks noChangeAspect="1"/>
          </p:cNvPicPr>
          <p:nvPr/>
        </p:nvPicPr>
        <p:blipFill>
          <a:blip r:embed="rId4"/>
          <a:srcRect/>
          <a:stretch>
            <a:fillRect/>
          </a:stretch>
        </p:blipFill>
        <p:spPr>
          <a:xfrm>
            <a:off x="5143499" y="1062679"/>
            <a:ext cx="2008269" cy="4955060"/>
          </a:xfrm>
          <a:prstGeom prst="rect">
            <a:avLst/>
          </a:prstGeom>
          <a:noFill/>
          <a:ln cap="flat">
            <a:noFill/>
          </a:ln>
        </p:spPr>
      </p:pic>
      <p:sp>
        <p:nvSpPr>
          <p:cNvPr id="6" name="TextBox 16">
            <a:extLst>
              <a:ext uri="{FF2B5EF4-FFF2-40B4-BE49-F238E27FC236}">
                <a16:creationId xmlns:a16="http://schemas.microsoft.com/office/drawing/2014/main" id="{FA524490-F519-4E7B-5146-790AB4FA64E2}"/>
              </a:ext>
            </a:extLst>
          </p:cNvPr>
          <p:cNvSpPr txBox="1"/>
          <p:nvPr/>
        </p:nvSpPr>
        <p:spPr>
          <a:xfrm>
            <a:off x="8298170" y="1795140"/>
            <a:ext cx="1674504"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Private Label</a:t>
            </a:r>
          </a:p>
        </p:txBody>
      </p:sp>
      <p:sp>
        <p:nvSpPr>
          <p:cNvPr id="7" name="TextBox 17">
            <a:extLst>
              <a:ext uri="{FF2B5EF4-FFF2-40B4-BE49-F238E27FC236}">
                <a16:creationId xmlns:a16="http://schemas.microsoft.com/office/drawing/2014/main" id="{71A45AE5-2E41-05B0-4647-54FE4E073707}"/>
              </a:ext>
            </a:extLst>
          </p:cNvPr>
          <p:cNvSpPr txBox="1"/>
          <p:nvPr/>
        </p:nvSpPr>
        <p:spPr>
          <a:xfrm>
            <a:off x="8092622" y="4816629"/>
            <a:ext cx="2085590"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Spend Share: 62.8%</a:t>
            </a:r>
          </a:p>
        </p:txBody>
      </p:sp>
      <p:sp>
        <p:nvSpPr>
          <p:cNvPr id="8" name="TextBox 18">
            <a:extLst>
              <a:ext uri="{FF2B5EF4-FFF2-40B4-BE49-F238E27FC236}">
                <a16:creationId xmlns:a16="http://schemas.microsoft.com/office/drawing/2014/main" id="{30AF2F96-384A-58FD-404C-0C138BCFC91B}"/>
              </a:ext>
            </a:extLst>
          </p:cNvPr>
          <p:cNvSpPr txBox="1"/>
          <p:nvPr/>
        </p:nvSpPr>
        <p:spPr>
          <a:xfrm>
            <a:off x="2219321" y="1716914"/>
            <a:ext cx="1674504"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Arial"/>
              </a:rPr>
              <a:t>Branded</a:t>
            </a:r>
          </a:p>
        </p:txBody>
      </p:sp>
      <p:sp>
        <p:nvSpPr>
          <p:cNvPr id="9" name="TextBox 19">
            <a:extLst>
              <a:ext uri="{FF2B5EF4-FFF2-40B4-BE49-F238E27FC236}">
                <a16:creationId xmlns:a16="http://schemas.microsoft.com/office/drawing/2014/main" id="{90899092-87D4-7AF6-DFA2-6DF779248040}"/>
              </a:ext>
            </a:extLst>
          </p:cNvPr>
          <p:cNvSpPr txBox="1"/>
          <p:nvPr/>
        </p:nvSpPr>
        <p:spPr>
          <a:xfrm>
            <a:off x="2013783" y="4816629"/>
            <a:ext cx="2085590"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Spend Share: 37.2%</a:t>
            </a:r>
          </a:p>
        </p:txBody>
      </p:sp>
      <p:pic>
        <p:nvPicPr>
          <p:cNvPr id="10" name="Graphic 22">
            <a:extLst>
              <a:ext uri="{FF2B5EF4-FFF2-40B4-BE49-F238E27FC236}">
                <a16:creationId xmlns:a16="http://schemas.microsoft.com/office/drawing/2014/main" id="{0325127D-529A-45C5-4A69-286F780810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5886" y="2631149"/>
            <a:ext cx="1931642" cy="1595701"/>
          </a:xfrm>
          <a:prstGeom prst="rect">
            <a:avLst/>
          </a:prstGeom>
          <a:noFill/>
          <a:ln cap="flat">
            <a:noFill/>
          </a:ln>
        </p:spPr>
      </p:pic>
      <p:sp>
        <p:nvSpPr>
          <p:cNvPr id="11" name="TextBox 24">
            <a:extLst>
              <a:ext uri="{FF2B5EF4-FFF2-40B4-BE49-F238E27FC236}">
                <a16:creationId xmlns:a16="http://schemas.microsoft.com/office/drawing/2014/main" id="{D1E142BD-D060-2A2F-1FA7-6E7EB36F4259}"/>
              </a:ext>
            </a:extLst>
          </p:cNvPr>
          <p:cNvSpPr txBox="1"/>
          <p:nvPr/>
        </p:nvSpPr>
        <p:spPr>
          <a:xfrm>
            <a:off x="8643183" y="5406417"/>
            <a:ext cx="1205663"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B050"/>
                </a:solidFill>
                <a:uFillTx/>
                <a:latin typeface="Arial"/>
              </a:rPr>
              <a:t>+1.8 ppts</a:t>
            </a:r>
          </a:p>
        </p:txBody>
      </p:sp>
      <p:sp>
        <p:nvSpPr>
          <p:cNvPr id="12" name="TextBox 25">
            <a:extLst>
              <a:ext uri="{FF2B5EF4-FFF2-40B4-BE49-F238E27FC236}">
                <a16:creationId xmlns:a16="http://schemas.microsoft.com/office/drawing/2014/main" id="{0DA194B3-AF1A-F8C8-F3F5-B1A7ECD27721}"/>
              </a:ext>
            </a:extLst>
          </p:cNvPr>
          <p:cNvSpPr txBox="1"/>
          <p:nvPr/>
        </p:nvSpPr>
        <p:spPr>
          <a:xfrm>
            <a:off x="2453746" y="5406417"/>
            <a:ext cx="1205663"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FF0000"/>
                </a:solidFill>
                <a:uFillTx/>
                <a:latin typeface="Arial"/>
              </a:rPr>
              <a:t>-1.8 ppts</a:t>
            </a:r>
          </a:p>
        </p:txBody>
      </p:sp>
      <p:sp>
        <p:nvSpPr>
          <p:cNvPr id="13" name="Footer Placeholder 2">
            <a:extLst>
              <a:ext uri="{FF2B5EF4-FFF2-40B4-BE49-F238E27FC236}">
                <a16:creationId xmlns:a16="http://schemas.microsoft.com/office/drawing/2014/main" id="{1B9F8069-B6B6-5B60-E5F7-81043E81EC38}"/>
              </a:ext>
            </a:extLst>
          </p:cNvPr>
          <p:cNvSpPr txBox="1"/>
          <p:nvPr/>
        </p:nvSpPr>
        <p:spPr>
          <a:xfrm>
            <a:off x="2637129" y="6457364"/>
            <a:ext cx="7729276" cy="19637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a:t>
            </a:r>
            <a:r>
              <a:rPr lang="en-GB" sz="800" b="1" i="0" u="none" strike="noStrike" kern="0" cap="none" spc="0" baseline="0">
                <a:solidFill>
                  <a:srgbClr val="333333"/>
                </a:solidFill>
                <a:uFillTx/>
                <a:latin typeface="Arial"/>
              </a:rPr>
              <a:t>Kantar Worldpanel | Total Bread and Morning Goods | Sourdough Bread | Branded vs Private Label Spend Share (%) | 52 w/e 17</a:t>
            </a:r>
            <a:r>
              <a:rPr lang="en-GB" sz="800" b="1" i="0" u="none" strike="noStrike" kern="0" cap="none" spc="0" baseline="30000">
                <a:solidFill>
                  <a:srgbClr val="333333"/>
                </a:solidFill>
                <a:uFillTx/>
                <a:latin typeface="Arial"/>
              </a:rPr>
              <a:t>th</a:t>
            </a:r>
            <a:r>
              <a:rPr lang="en-GB" sz="800" b="1" i="0" u="none" strike="noStrike" kern="0" cap="none" spc="0" baseline="0">
                <a:solidFill>
                  <a:srgbClr val="333333"/>
                </a:solidFill>
                <a:uFillTx/>
                <a:latin typeface="Arial"/>
              </a:rPr>
              <a:t> March 2024 vs LY </a:t>
            </a:r>
            <a:endParaRPr lang="en-GB" sz="800" b="1" i="0" u="none" strike="noStrike" kern="1200" cap="none" spc="0" baseline="0">
              <a:solidFill>
                <a:srgbClr val="333333"/>
              </a:solidFill>
              <a:uFillTx/>
              <a:latin typeface="Arial"/>
            </a:endParaRPr>
          </a:p>
        </p:txBody>
      </p:sp>
      <p:sp>
        <p:nvSpPr>
          <p:cNvPr id="14" name="Footer Placeholder 2">
            <a:extLst>
              <a:ext uri="{FF2B5EF4-FFF2-40B4-BE49-F238E27FC236}">
                <a16:creationId xmlns:a16="http://schemas.microsoft.com/office/drawing/2014/main" id="{CF932B62-4087-1F6B-CD58-A129351147F2}"/>
              </a:ext>
            </a:extLst>
          </p:cNvPr>
          <p:cNvSpPr txBox="1"/>
          <p:nvPr/>
        </p:nvSpPr>
        <p:spPr>
          <a:xfrm>
            <a:off x="351769" y="807662"/>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0" cap="none" spc="0" baseline="0">
                <a:solidFill>
                  <a:srgbClr val="333333"/>
                </a:solidFill>
                <a:uFillTx/>
                <a:latin typeface="Arial"/>
              </a:rPr>
              <a:t>Total Bread and Morning Goods | Sourdough Bread | Branded vs Private Label Spend Share (%) | 12 w/e 17</a:t>
            </a:r>
            <a:r>
              <a:rPr lang="en-GB" sz="1050" b="1" i="0" u="none" strike="noStrike" kern="0" cap="none" spc="0" baseline="30000">
                <a:solidFill>
                  <a:srgbClr val="333333"/>
                </a:solidFill>
                <a:uFillTx/>
                <a:latin typeface="Arial"/>
              </a:rPr>
              <a:t>th</a:t>
            </a:r>
            <a:r>
              <a:rPr lang="en-GB" sz="1050" b="1" i="0" u="none" strike="noStrike" kern="0" cap="none" spc="0" baseline="0">
                <a:solidFill>
                  <a:srgbClr val="333333"/>
                </a:solidFill>
                <a:uFillTx/>
                <a:latin typeface="Arial"/>
              </a:rPr>
              <a:t> March 2024 vs LY</a:t>
            </a:r>
            <a:endParaRPr lang="en-GB" sz="1050" b="1" i="0" u="none" strike="noStrike" kern="1200" cap="none" spc="0" baseline="0">
              <a:solidFill>
                <a:srgbClr val="333333"/>
              </a:solidFill>
              <a:uFillTx/>
              <a:latin typeface="Arial"/>
            </a:endParaRPr>
          </a:p>
        </p:txBody>
      </p:sp>
      <p:sp>
        <p:nvSpPr>
          <p:cNvPr id="16" name="Slide Number Placeholder 15">
            <a:extLst>
              <a:ext uri="{FF2B5EF4-FFF2-40B4-BE49-F238E27FC236}">
                <a16:creationId xmlns:a16="http://schemas.microsoft.com/office/drawing/2014/main" id="{EB0F5B06-AF1F-55D0-2331-4ECD34AAC2C7}"/>
              </a:ext>
            </a:extLst>
          </p:cNvPr>
          <p:cNvSpPr>
            <a:spLocks noGrp="1"/>
          </p:cNvSpPr>
          <p:nvPr>
            <p:ph type="sldNum" sz="quarter" idx="8"/>
          </p:nvPr>
        </p:nvSpPr>
        <p:spPr/>
        <p:txBody>
          <a:bodyPr/>
          <a:lstStyle/>
          <a:p>
            <a:pPr lvl="0"/>
            <a:fld id="{92D0D5E4-013E-4F4D-BC23-84CBD2EC3A65}" type="slidenum">
              <a:rPr lang="en-GB" smtClean="0"/>
              <a:t>15</a:t>
            </a:fld>
            <a:endParaRPr lang="en-GB"/>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name="Slide738">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2D08767-61B9-A3F8-91D7-B095519B83B6}"/>
              </a:ext>
            </a:extLst>
          </p:cNvPr>
          <p:cNvGraphicFramePr/>
          <p:nvPr/>
        </p:nvGraphicFramePr>
        <p:xfrm>
          <a:off x="644889" y="1578547"/>
          <a:ext cx="6266044" cy="4273612"/>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88BC9DBD-01A7-C171-A28B-1865B313BFB3}"/>
              </a:ext>
            </a:extLst>
          </p:cNvPr>
          <p:cNvSpPr txBox="1"/>
          <p:nvPr/>
        </p:nvSpPr>
        <p:spPr>
          <a:xfrm>
            <a:off x="2637129" y="6457364"/>
            <a:ext cx="7729276" cy="19637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a:t>
            </a:r>
            <a:r>
              <a:rPr lang="en-GB" sz="800" b="1" i="0" u="none" strike="noStrike" kern="0" cap="none" spc="0" baseline="0">
                <a:solidFill>
                  <a:srgbClr val="333333"/>
                </a:solidFill>
                <a:uFillTx/>
                <a:latin typeface="Arial"/>
              </a:rPr>
              <a:t>Kantar Worldpanel | Total Bread and Morning Goods | Retailer Spend Share (%) | 52 w/e 17</a:t>
            </a:r>
            <a:r>
              <a:rPr lang="en-GB" sz="800" b="1" i="0" u="none" strike="noStrike" kern="0" cap="none" spc="0" baseline="30000">
                <a:solidFill>
                  <a:srgbClr val="333333"/>
                </a:solidFill>
                <a:uFillTx/>
                <a:latin typeface="Arial"/>
              </a:rPr>
              <a:t>th</a:t>
            </a:r>
            <a:r>
              <a:rPr lang="en-GB" sz="800" b="1" i="0" u="none" strike="noStrike" kern="0" cap="none" spc="0" baseline="0">
                <a:solidFill>
                  <a:srgbClr val="333333"/>
                </a:solidFill>
                <a:uFillTx/>
                <a:latin typeface="Arial"/>
              </a:rPr>
              <a:t> March 2024, 19</a:t>
            </a:r>
            <a:r>
              <a:rPr lang="en-GB" sz="800" b="1" i="0" u="none" strike="noStrike" kern="0" cap="none" spc="0" baseline="30000">
                <a:solidFill>
                  <a:srgbClr val="333333"/>
                </a:solidFill>
                <a:uFillTx/>
                <a:latin typeface="Arial"/>
              </a:rPr>
              <a:t>th</a:t>
            </a:r>
            <a:r>
              <a:rPr lang="en-GB" sz="800" b="1" i="0" u="none" strike="noStrike" kern="0" cap="none" spc="0" baseline="0">
                <a:solidFill>
                  <a:srgbClr val="333333"/>
                </a:solidFill>
                <a:uFillTx/>
                <a:latin typeface="Arial"/>
              </a:rPr>
              <a:t> March 2023 and 20</a:t>
            </a:r>
            <a:r>
              <a:rPr lang="en-GB" sz="800" b="1" i="0" u="none" strike="noStrike" kern="0" cap="none" spc="0" baseline="30000">
                <a:solidFill>
                  <a:srgbClr val="333333"/>
                </a:solidFill>
                <a:uFillTx/>
                <a:latin typeface="Arial"/>
              </a:rPr>
              <a:t>th</a:t>
            </a:r>
            <a:r>
              <a:rPr lang="en-GB" sz="800" b="1" i="0" u="none" strike="noStrike" kern="0" cap="none" spc="0" baseline="0">
                <a:solidFill>
                  <a:srgbClr val="333333"/>
                </a:solidFill>
                <a:uFillTx/>
                <a:latin typeface="Arial"/>
              </a:rPr>
              <a:t> March 2022</a:t>
            </a:r>
            <a:endParaRPr lang="en-GB" sz="800" b="1" i="0" u="none" strike="noStrike" kern="1200" cap="none" spc="0" baseline="0">
              <a:solidFill>
                <a:srgbClr val="333333"/>
              </a:solidFill>
              <a:uFillTx/>
              <a:latin typeface="Arial"/>
            </a:endParaRPr>
          </a:p>
        </p:txBody>
      </p:sp>
      <p:sp>
        <p:nvSpPr>
          <p:cNvPr id="4" name="Footer Placeholder 2">
            <a:extLst>
              <a:ext uri="{FF2B5EF4-FFF2-40B4-BE49-F238E27FC236}">
                <a16:creationId xmlns:a16="http://schemas.microsoft.com/office/drawing/2014/main" id="{C7F75E38-7479-2B2B-48CA-B1516985A353}"/>
              </a:ext>
            </a:extLst>
          </p:cNvPr>
          <p:cNvSpPr txBox="1"/>
          <p:nvPr/>
        </p:nvSpPr>
        <p:spPr>
          <a:xfrm>
            <a:off x="504172" y="1307198"/>
            <a:ext cx="7962494" cy="271348"/>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0" cap="none" spc="0" baseline="0">
                <a:solidFill>
                  <a:srgbClr val="333333"/>
                </a:solidFill>
                <a:uFillTx/>
                <a:latin typeface="Arial"/>
              </a:rPr>
              <a:t>Total Bread and Morning Goods | Retailer Spend Share (%) | 52 w/e 17</a:t>
            </a:r>
            <a:r>
              <a:rPr lang="en-GB" sz="1050" b="1" i="0" u="none" strike="noStrike" kern="0" cap="none" spc="0" baseline="30000">
                <a:solidFill>
                  <a:srgbClr val="333333"/>
                </a:solidFill>
                <a:uFillTx/>
                <a:latin typeface="Arial"/>
              </a:rPr>
              <a:t>th</a:t>
            </a:r>
            <a:r>
              <a:rPr lang="en-GB" sz="1050" b="1" i="0" u="none" strike="noStrike" kern="0" cap="none" spc="0" baseline="0">
                <a:solidFill>
                  <a:srgbClr val="333333"/>
                </a:solidFill>
                <a:uFillTx/>
                <a:latin typeface="Arial"/>
              </a:rPr>
              <a:t> March 2024, 19</a:t>
            </a:r>
            <a:r>
              <a:rPr lang="en-GB" sz="1050" b="1" i="0" u="none" strike="noStrike" kern="0" cap="none" spc="0" baseline="30000">
                <a:solidFill>
                  <a:srgbClr val="333333"/>
                </a:solidFill>
                <a:uFillTx/>
                <a:latin typeface="Arial"/>
              </a:rPr>
              <a:t>th</a:t>
            </a:r>
            <a:r>
              <a:rPr lang="en-GB" sz="1050" b="1" i="0" u="none" strike="noStrike" kern="0" cap="none" spc="0" baseline="0">
                <a:solidFill>
                  <a:srgbClr val="333333"/>
                </a:solidFill>
                <a:uFillTx/>
                <a:latin typeface="Arial"/>
              </a:rPr>
              <a:t> March 2023 and 20</a:t>
            </a:r>
            <a:r>
              <a:rPr lang="en-GB" sz="1050" b="1" i="0" u="none" strike="noStrike" kern="0" cap="none" spc="0" baseline="30000">
                <a:solidFill>
                  <a:srgbClr val="333333"/>
                </a:solidFill>
                <a:uFillTx/>
                <a:latin typeface="Arial"/>
              </a:rPr>
              <a:t>th</a:t>
            </a:r>
            <a:r>
              <a:rPr lang="en-GB" sz="1050" b="1" i="0" u="none" strike="noStrike" kern="0" cap="none" spc="0" baseline="0">
                <a:solidFill>
                  <a:srgbClr val="333333"/>
                </a:solidFill>
                <a:uFillTx/>
                <a:latin typeface="Arial"/>
              </a:rPr>
              <a:t> March 2022</a:t>
            </a:r>
            <a:endParaRPr lang="en-GB" sz="1050" b="1" i="0" u="none" strike="noStrike" kern="1200" cap="none" spc="0" baseline="0">
              <a:solidFill>
                <a:srgbClr val="333333"/>
              </a:solidFill>
              <a:highlight>
                <a:srgbClr val="FFFF00"/>
              </a:highlight>
              <a:uFillTx/>
              <a:latin typeface="Arial"/>
            </a:endParaRPr>
          </a:p>
        </p:txBody>
      </p:sp>
      <p:sp>
        <p:nvSpPr>
          <p:cNvPr id="5" name="TextBox 6">
            <a:extLst>
              <a:ext uri="{FF2B5EF4-FFF2-40B4-BE49-F238E27FC236}">
                <a16:creationId xmlns:a16="http://schemas.microsoft.com/office/drawing/2014/main" id="{2EA89C7D-31F1-3171-D56A-F76E02786DCE}"/>
              </a:ext>
            </a:extLst>
          </p:cNvPr>
          <p:cNvSpPr txBox="1"/>
          <p:nvPr/>
        </p:nvSpPr>
        <p:spPr>
          <a:xfrm>
            <a:off x="504172" y="533396"/>
            <a:ext cx="1115442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Arial" pitchFamily="34"/>
                <a:cs typeface="Arial" pitchFamily="34"/>
              </a:rPr>
              <a:t>Tesco continue to hold the largest Spend Share despite the Traditional Big Four all experiencing Spend Share declines YoY</a:t>
            </a:r>
          </a:p>
        </p:txBody>
      </p:sp>
      <p:pic>
        <p:nvPicPr>
          <p:cNvPr id="6" name="Picture 2" descr="Tesco Logo and symbol, meaning, history ...">
            <a:extLst>
              <a:ext uri="{FF2B5EF4-FFF2-40B4-BE49-F238E27FC236}">
                <a16:creationId xmlns:a16="http://schemas.microsoft.com/office/drawing/2014/main" id="{362F4AB5-83D9-83C7-AEAD-69B8E71A599F}"/>
              </a:ext>
            </a:extLst>
          </p:cNvPr>
          <p:cNvPicPr>
            <a:picLocks noChangeAspect="1"/>
          </p:cNvPicPr>
          <p:nvPr/>
        </p:nvPicPr>
        <p:blipFill>
          <a:blip r:embed="rId3"/>
          <a:srcRect/>
          <a:stretch>
            <a:fillRect/>
          </a:stretch>
        </p:blipFill>
        <p:spPr>
          <a:xfrm>
            <a:off x="7850718" y="2115153"/>
            <a:ext cx="2857500" cy="1600200"/>
          </a:xfrm>
          <a:prstGeom prst="rect">
            <a:avLst/>
          </a:prstGeom>
          <a:noFill/>
          <a:ln cap="flat">
            <a:noFill/>
          </a:ln>
        </p:spPr>
      </p:pic>
      <p:sp>
        <p:nvSpPr>
          <p:cNvPr id="7" name="TextBox 7">
            <a:extLst>
              <a:ext uri="{FF2B5EF4-FFF2-40B4-BE49-F238E27FC236}">
                <a16:creationId xmlns:a16="http://schemas.microsoft.com/office/drawing/2014/main" id="{21FFE4C3-5F25-D4D1-D352-D2026FD75211}"/>
              </a:ext>
            </a:extLst>
          </p:cNvPr>
          <p:cNvSpPr txBox="1"/>
          <p:nvPr/>
        </p:nvSpPr>
        <p:spPr>
          <a:xfrm>
            <a:off x="7933270" y="4610285"/>
            <a:ext cx="2692395"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In-Store Bakery: 17.6%</a:t>
            </a:r>
          </a:p>
        </p:txBody>
      </p:sp>
      <p:pic>
        <p:nvPicPr>
          <p:cNvPr id="8" name="Graphic 8">
            <a:extLst>
              <a:ext uri="{FF2B5EF4-FFF2-40B4-BE49-F238E27FC236}">
                <a16:creationId xmlns:a16="http://schemas.microsoft.com/office/drawing/2014/main" id="{41F16CB5-BD4C-80D9-9D4C-B8CB8DD96D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7988" y="3606475"/>
            <a:ext cx="822960" cy="822960"/>
          </a:xfrm>
          <a:prstGeom prst="rect">
            <a:avLst/>
          </a:prstGeom>
          <a:noFill/>
          <a:ln cap="flat">
            <a:noFill/>
          </a:ln>
        </p:spPr>
      </p:pic>
      <p:sp>
        <p:nvSpPr>
          <p:cNvPr id="10" name="Slide Number Placeholder 9">
            <a:extLst>
              <a:ext uri="{FF2B5EF4-FFF2-40B4-BE49-F238E27FC236}">
                <a16:creationId xmlns:a16="http://schemas.microsoft.com/office/drawing/2014/main" id="{33FA28A4-EF22-A906-9560-3911489EDE97}"/>
              </a:ext>
            </a:extLst>
          </p:cNvPr>
          <p:cNvSpPr>
            <a:spLocks noGrp="1"/>
          </p:cNvSpPr>
          <p:nvPr>
            <p:ph type="sldNum" sz="quarter" idx="8"/>
          </p:nvPr>
        </p:nvSpPr>
        <p:spPr/>
        <p:txBody>
          <a:bodyPr/>
          <a:lstStyle/>
          <a:p>
            <a:pPr lvl="0"/>
            <a:fld id="{92D0D5E4-013E-4F4D-BC23-84CBD2EC3A65}" type="slidenum">
              <a:rPr lang="en-GB" smtClean="0"/>
              <a:t>16</a:t>
            </a:fld>
            <a:endParaRPr lang="en-GB"/>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name="Slide2147471556">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D10C822-1902-C9C8-56AD-90973920B0EE}"/>
              </a:ext>
            </a:extLst>
          </p:cNvPr>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FFFFFF"/>
              </a:solidFill>
              <a:uFillTx/>
              <a:latin typeface="Calibri" pitchFamily="34"/>
              <a:cs typeface="Calibri" pitchFamily="34"/>
            </a:endParaRPr>
          </a:p>
        </p:txBody>
      </p:sp>
      <p:sp>
        <p:nvSpPr>
          <p:cNvPr id="3" name="TextBox 6">
            <a:extLst>
              <a:ext uri="{FF2B5EF4-FFF2-40B4-BE49-F238E27FC236}">
                <a16:creationId xmlns:a16="http://schemas.microsoft.com/office/drawing/2014/main" id="{832A9849-C69E-E359-D833-B42410836134}"/>
              </a:ext>
            </a:extLst>
          </p:cNvPr>
          <p:cNvSpPr txBox="1"/>
          <p:nvPr/>
        </p:nvSpPr>
        <p:spPr>
          <a:xfrm>
            <a:off x="362952" y="2746089"/>
            <a:ext cx="7096128" cy="86177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600" b="0" i="0" u="none" strike="noStrike" kern="1200" cap="none" spc="0" baseline="0">
                <a:solidFill>
                  <a:srgbClr val="FFFFFF"/>
                </a:solidFill>
                <a:uFillTx/>
                <a:latin typeface="Calibri" pitchFamily="34"/>
                <a:cs typeface="Calibri" pitchFamily="34"/>
              </a:rPr>
              <a:t>Thank you</a:t>
            </a:r>
          </a:p>
        </p:txBody>
      </p:sp>
      <p:sp>
        <p:nvSpPr>
          <p:cNvPr id="4" name="Rectangle 10">
            <a:extLst>
              <a:ext uri="{FF2B5EF4-FFF2-40B4-BE49-F238E27FC236}">
                <a16:creationId xmlns:a16="http://schemas.microsoft.com/office/drawing/2014/main" id="{676A25AE-CF84-56A2-5D91-C3C2B6E46328}"/>
              </a:ext>
            </a:extLst>
          </p:cNvPr>
          <p:cNvSpPr/>
          <p:nvPr/>
        </p:nvSpPr>
        <p:spPr>
          <a:xfrm>
            <a:off x="362952" y="5581753"/>
            <a:ext cx="8608289" cy="160815"/>
          </a:xfrm>
          <a:prstGeom prst="rect">
            <a:avLst/>
          </a:prstGeom>
          <a:noFill/>
          <a:ln cap="flat">
            <a:noFill/>
            <a:prstDash val="solid"/>
          </a:ln>
        </p:spPr>
        <p:txBody>
          <a:bodyPr vert="horz" wrap="square" lIns="0" tIns="0" rIns="0" bIns="0" anchor="t" anchorCtr="0" compatLnSpc="1">
            <a:spAutoFit/>
          </a:bodyPr>
          <a:lstStyle/>
          <a:p>
            <a:pPr marL="0" marR="0" lvl="0" indent="0" algn="l" defTabSz="761996" rtl="0" fontAlgn="auto" hangingPunct="0">
              <a:lnSpc>
                <a:spcPct val="11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FFFFFF"/>
                </a:solidFill>
                <a:uFillTx/>
                <a:latin typeface="Calibri" pitchFamily="34"/>
                <a:cs typeface="Calibri" pitchFamily="34"/>
              </a:rPr>
              <a:t>Kantar | Westgate | London | W5 1UA | www.kantar.com</a:t>
            </a:r>
            <a:endParaRPr lang="en-US" sz="1100" b="0" i="0" u="none" strike="noStrike" kern="1200" cap="none" spc="0" baseline="0">
              <a:solidFill>
                <a:srgbClr val="FFFFFF"/>
              </a:solidFill>
              <a:uFillTx/>
              <a:latin typeface="Calibri" pitchFamily="34"/>
              <a:cs typeface="Calibri" pitchFamily="34"/>
            </a:endParaRPr>
          </a:p>
        </p:txBody>
      </p:sp>
      <p:cxnSp>
        <p:nvCxnSpPr>
          <p:cNvPr id="5" name="Straight Connector 18">
            <a:extLst>
              <a:ext uri="{FF2B5EF4-FFF2-40B4-BE49-F238E27FC236}">
                <a16:creationId xmlns:a16="http://schemas.microsoft.com/office/drawing/2014/main" id="{C2A1EC89-04B6-765F-E10D-1ABDB07CDA79}"/>
              </a:ext>
            </a:extLst>
          </p:cNvPr>
          <p:cNvCxnSpPr/>
          <p:nvPr/>
        </p:nvCxnSpPr>
        <p:spPr>
          <a:xfrm>
            <a:off x="359999" y="6119996"/>
            <a:ext cx="11474165" cy="0"/>
          </a:xfrm>
          <a:prstGeom prst="straightConnector1">
            <a:avLst/>
          </a:prstGeom>
          <a:noFill/>
          <a:ln w="38103" cap="flat">
            <a:solidFill>
              <a:srgbClr val="FFFFFF"/>
            </a:solidFill>
            <a:prstDash val="solid"/>
            <a:miter/>
          </a:ln>
        </p:spPr>
      </p:cxnSp>
      <p:pic>
        <p:nvPicPr>
          <p:cNvPr id="6" name="Graphic 14">
            <a:extLst>
              <a:ext uri="{FF2B5EF4-FFF2-40B4-BE49-F238E27FC236}">
                <a16:creationId xmlns:a16="http://schemas.microsoft.com/office/drawing/2014/main" id="{08ADAC46-F690-E336-C53D-68C8A9E5D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6388995"/>
            <a:ext cx="1076376" cy="203636"/>
          </a:xfrm>
          <a:prstGeom prst="rect">
            <a:avLst/>
          </a:prstGeom>
          <a:noFill/>
          <a:ln cap="flat">
            <a:noFill/>
          </a:ln>
        </p:spPr>
      </p:pic>
      <p:sp>
        <p:nvSpPr>
          <p:cNvPr id="7" name="TextBox 9">
            <a:extLst>
              <a:ext uri="{FF2B5EF4-FFF2-40B4-BE49-F238E27FC236}">
                <a16:creationId xmlns:a16="http://schemas.microsoft.com/office/drawing/2014/main" id="{75EB04D2-67EB-BD6A-D719-E0BD17EB9ECF}"/>
              </a:ext>
            </a:extLst>
          </p:cNvPr>
          <p:cNvSpPr txBox="1"/>
          <p:nvPr/>
        </p:nvSpPr>
        <p:spPr>
          <a:xfrm>
            <a:off x="359999" y="4808079"/>
            <a:ext cx="2762246" cy="63094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FFFFFF"/>
                </a:solidFill>
                <a:uFillTx/>
                <a:latin typeface="Calibri" pitchFamily="34"/>
                <a:cs typeface="Calibri" pitchFamily="34"/>
              </a:rPr>
              <a:t>Roman Brophy</a:t>
            </a:r>
          </a:p>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GB" sz="1200" b="1" i="0" u="none" strike="noStrike" kern="0" cap="none" spc="0" baseline="0">
                <a:solidFill>
                  <a:srgbClr val="FFFFFF"/>
                </a:solidFill>
                <a:uFillTx/>
                <a:latin typeface="Calibri" pitchFamily="34"/>
                <a:cs typeface="Calibri" pitchFamily="34"/>
                <a:hlinkClick r:id="rId5"/>
              </a:rPr>
              <a:t>Roman.Brophy@kantar.com</a:t>
            </a:r>
            <a:endParaRPr lang="en-GB" sz="1200" b="1" i="0" u="none" strike="noStrike" kern="0" cap="none" spc="0" baseline="0">
              <a:solidFill>
                <a:srgbClr val="FFFFFF"/>
              </a:solidFill>
              <a:uFillTx/>
              <a:latin typeface="Calibri" pitchFamily="34"/>
              <a:cs typeface="Calibri" pitchFamily="34"/>
            </a:endParaRPr>
          </a:p>
          <a:p>
            <a:pPr marL="0" marR="0" lvl="0" indent="0"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FFFFFF"/>
              </a:solidFill>
              <a:uFillTx/>
              <a:latin typeface="Calibri" pitchFamily="34"/>
              <a:cs typeface="Calibri" pitchFamily="34"/>
            </a:endParaRPr>
          </a:p>
        </p:txBody>
      </p:sp>
      <p:pic>
        <p:nvPicPr>
          <p:cNvPr id="8" name="Picture 2" descr="Free Selective Focus Photography of Sparkler Stock Photo">
            <a:extLst>
              <a:ext uri="{FF2B5EF4-FFF2-40B4-BE49-F238E27FC236}">
                <a16:creationId xmlns:a16="http://schemas.microsoft.com/office/drawing/2014/main" id="{D95E78BD-CA5B-6193-6772-E7399DD49010}"/>
              </a:ext>
            </a:extLst>
          </p:cNvPr>
          <p:cNvPicPr>
            <a:picLocks noChangeAspect="1"/>
          </p:cNvPicPr>
          <p:nvPr/>
        </p:nvPicPr>
        <p:blipFill>
          <a:blip r:embed="rId6"/>
          <a:srcRect/>
          <a:stretch>
            <a:fillRect/>
          </a:stretch>
        </p:blipFill>
        <p:spPr>
          <a:xfrm>
            <a:off x="7603720" y="0"/>
            <a:ext cx="4572000" cy="6858000"/>
          </a:xfrm>
          <a:prstGeom prst="rect">
            <a:avLst/>
          </a:prstGeom>
          <a:noFill/>
          <a:ln cap="flat">
            <a:noFill/>
          </a:ln>
        </p:spPr>
      </p:pic>
      <p:sp>
        <p:nvSpPr>
          <p:cNvPr id="10" name="Slide Number Placeholder 9">
            <a:extLst>
              <a:ext uri="{FF2B5EF4-FFF2-40B4-BE49-F238E27FC236}">
                <a16:creationId xmlns:a16="http://schemas.microsoft.com/office/drawing/2014/main" id="{C632198A-F051-4E1B-D26E-26811AE10EE4}"/>
              </a:ext>
            </a:extLst>
          </p:cNvPr>
          <p:cNvSpPr>
            <a:spLocks noGrp="1"/>
          </p:cNvSpPr>
          <p:nvPr>
            <p:ph type="sldNum" sz="quarter" idx="8"/>
          </p:nvPr>
        </p:nvSpPr>
        <p:spPr/>
        <p:txBody>
          <a:bodyPr/>
          <a:lstStyle/>
          <a:p>
            <a:pPr lvl="0"/>
            <a:fld id="{D85BF20B-F41E-4517-9428-87DF90917EC9}" type="slidenum">
              <a:rPr lang="en-GB" smtClean="0"/>
              <a:t>17</a:t>
            </a:fld>
            <a:endParaRPr lang="en-GB"/>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150">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12703C9-3E5D-FD23-684A-5D682117A718}"/>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 52 w/e </a:t>
            </a:r>
            <a:r>
              <a:rPr lang="en-GB" sz="800" b="1" i="0" u="none" strike="noStrike" kern="0" cap="none" spc="0" baseline="0">
                <a:solidFill>
                  <a:srgbClr val="333333"/>
                </a:solidFill>
                <a:uFillTx/>
                <a:latin typeface="Arial"/>
              </a:rPr>
              <a:t>17</a:t>
            </a:r>
            <a:r>
              <a:rPr lang="en-GB" sz="800" b="1" i="0" u="none" strike="noStrike" kern="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24</a:t>
            </a:r>
            <a:r>
              <a:rPr lang="en-GB" sz="800" b="1" i="0" u="none" strike="noStrike" kern="0" cap="none" spc="0" baseline="0">
                <a:solidFill>
                  <a:srgbClr val="333333"/>
                </a:solidFill>
                <a:uFillTx/>
                <a:latin typeface="Arial"/>
              </a:rPr>
              <a:t>,</a:t>
            </a:r>
            <a:r>
              <a:rPr lang="en-GB" sz="800" b="1" i="0" u="none" strike="noStrike" kern="1200" cap="none" spc="0" baseline="0">
                <a:solidFill>
                  <a:srgbClr val="333333"/>
                </a:solidFill>
                <a:uFillTx/>
                <a:latin typeface="Arial"/>
              </a:rPr>
              <a:t> </a:t>
            </a:r>
            <a:r>
              <a:rPr lang="en-GB" sz="800" b="1" i="0" u="none" strike="noStrike" kern="0" cap="none" spc="0" baseline="0">
                <a:solidFill>
                  <a:srgbClr val="333333"/>
                </a:solidFill>
                <a:uFillTx/>
                <a:latin typeface="Arial"/>
              </a:rPr>
              <a:t>19</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23 </a:t>
            </a:r>
            <a:r>
              <a:rPr lang="en-GB" sz="800" b="1" i="0" u="none" strike="noStrike" kern="0" cap="none" spc="0" baseline="0">
                <a:solidFill>
                  <a:srgbClr val="333333"/>
                </a:solidFill>
                <a:uFillTx/>
                <a:latin typeface="Arial"/>
              </a:rPr>
              <a:t>and</a:t>
            </a:r>
            <a:r>
              <a:rPr lang="en-GB" sz="800" b="1" i="0" u="none" strike="noStrike" kern="1200" cap="none" spc="0" baseline="0">
                <a:solidFill>
                  <a:srgbClr val="333333"/>
                </a:solidFill>
                <a:uFillTx/>
                <a:latin typeface="Arial"/>
              </a:rPr>
              <a:t> 2</a:t>
            </a:r>
            <a:r>
              <a:rPr lang="en-GB" sz="800" b="1" i="0" u="none" strike="noStrike" kern="0" cap="none" spc="0" baseline="0">
                <a:solidFill>
                  <a:srgbClr val="333333"/>
                </a:solidFill>
                <a:uFillTx/>
                <a:latin typeface="Arial"/>
              </a:rPr>
              <a:t>0</a:t>
            </a:r>
            <a:r>
              <a:rPr lang="en-GB" sz="800" b="1" i="0" u="none" strike="noStrike" kern="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22</a:t>
            </a:r>
          </a:p>
        </p:txBody>
      </p:sp>
      <p:sp>
        <p:nvSpPr>
          <p:cNvPr id="3" name="Title 5">
            <a:extLst>
              <a:ext uri="{FF2B5EF4-FFF2-40B4-BE49-F238E27FC236}">
                <a16:creationId xmlns:a16="http://schemas.microsoft.com/office/drawing/2014/main" id="{561A2CBA-FC3B-A0F3-E917-5394E19C8FA9}"/>
              </a:ext>
            </a:extLst>
          </p:cNvPr>
          <p:cNvSpPr txBox="1"/>
          <p:nvPr/>
        </p:nvSpPr>
        <p:spPr>
          <a:xfrm>
            <a:off x="477691" y="401430"/>
            <a:ext cx="11466877" cy="883447"/>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Arial"/>
              </a:rPr>
              <a:t>Spend on Bread and Morning Goods has experienced strong double-digit growth over the last two years. Despite this Volume has remained relatively stable highlighting the impacts of inflationary pressures within category</a:t>
            </a:r>
            <a:endParaRPr lang="en-GB" sz="1800" b="1" i="0" u="none" strike="noStrike" kern="1200" cap="none" spc="0" baseline="0">
              <a:solidFill>
                <a:srgbClr val="000000"/>
              </a:solidFill>
              <a:uFillTx/>
              <a:latin typeface="Arial"/>
            </a:endParaRPr>
          </a:p>
        </p:txBody>
      </p:sp>
      <p:sp>
        <p:nvSpPr>
          <p:cNvPr id="4" name="Footer Placeholder 2">
            <a:extLst>
              <a:ext uri="{FF2B5EF4-FFF2-40B4-BE49-F238E27FC236}">
                <a16:creationId xmlns:a16="http://schemas.microsoft.com/office/drawing/2014/main" id="{67EA3BE9-6FDA-676E-81E9-E5607A229FE7}"/>
              </a:ext>
            </a:extLst>
          </p:cNvPr>
          <p:cNvSpPr txBox="1"/>
          <p:nvPr/>
        </p:nvSpPr>
        <p:spPr>
          <a:xfrm>
            <a:off x="480261" y="1427012"/>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Bread &amp; Morning Goods – Total Spend (£000) and Packs (000)</a:t>
            </a:r>
          </a:p>
        </p:txBody>
      </p:sp>
      <p:sp>
        <p:nvSpPr>
          <p:cNvPr id="5" name="Slide Number Placeholder 13">
            <a:extLst>
              <a:ext uri="{FF2B5EF4-FFF2-40B4-BE49-F238E27FC236}">
                <a16:creationId xmlns:a16="http://schemas.microsoft.com/office/drawing/2014/main" id="{CB92E2A2-9C63-87AD-C58F-887D45D97C52}"/>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5D261F-D2BB-4414-B2EF-B15F853D85C3}" type="slidenum">
              <a:rPr lang="en-GB" sz="1000" b="0" i="0" u="none" strike="noStrike" kern="1200" cap="none" spc="0" baseline="0">
                <a:solidFill>
                  <a:srgbClr val="333333"/>
                </a:solidFill>
                <a:uFillTx/>
                <a:latin typeface="Arial"/>
              </a:rPr>
              <a:t>2</a:t>
            </a:fld>
            <a:endParaRPr lang="en-GB" sz="1000" b="0" i="0" u="none" strike="noStrike" kern="1200" cap="none" spc="0" baseline="0">
              <a:solidFill>
                <a:srgbClr val="333333"/>
              </a:solidFill>
              <a:uFillTx/>
              <a:latin typeface="Arial"/>
            </a:endParaRPr>
          </a:p>
        </p:txBody>
      </p:sp>
      <p:graphicFrame>
        <p:nvGraphicFramePr>
          <p:cNvPr id="6" name="Chart 1">
            <a:extLst>
              <a:ext uri="{FF2B5EF4-FFF2-40B4-BE49-F238E27FC236}">
                <a16:creationId xmlns:a16="http://schemas.microsoft.com/office/drawing/2014/main" id="{B1106DAD-72D1-7A8F-7DA5-FD96BBCA3B0D}"/>
              </a:ext>
            </a:extLst>
          </p:cNvPr>
          <p:cNvGraphicFramePr/>
          <p:nvPr/>
        </p:nvGraphicFramePr>
        <p:xfrm>
          <a:off x="480261" y="1767151"/>
          <a:ext cx="5615732" cy="4140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4">
            <a:extLst>
              <a:ext uri="{FF2B5EF4-FFF2-40B4-BE49-F238E27FC236}">
                <a16:creationId xmlns:a16="http://schemas.microsoft.com/office/drawing/2014/main" id="{D912698D-1FFE-FB9F-F35F-A667BD875E74}"/>
              </a:ext>
            </a:extLst>
          </p:cNvPr>
          <p:cNvGraphicFramePr/>
          <p:nvPr/>
        </p:nvGraphicFramePr>
        <p:xfrm>
          <a:off x="6211135" y="1767151"/>
          <a:ext cx="5615732" cy="414057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5">
            <a:extLst>
              <a:ext uri="{FF2B5EF4-FFF2-40B4-BE49-F238E27FC236}">
                <a16:creationId xmlns:a16="http://schemas.microsoft.com/office/drawing/2014/main" id="{A0ACDB24-021E-318B-44CE-5AAC3941C62B}"/>
              </a:ext>
            </a:extLst>
          </p:cNvPr>
          <p:cNvSpPr txBox="1"/>
          <p:nvPr/>
        </p:nvSpPr>
        <p:spPr>
          <a:xfrm>
            <a:off x="3389817" y="2478910"/>
            <a:ext cx="647276" cy="21544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B050"/>
                </a:solidFill>
                <a:uFillTx/>
                <a:latin typeface="Arial"/>
              </a:rPr>
              <a:t>+12.8%</a:t>
            </a:r>
          </a:p>
        </p:txBody>
      </p:sp>
      <p:sp>
        <p:nvSpPr>
          <p:cNvPr id="9" name="TextBox 18">
            <a:extLst>
              <a:ext uri="{FF2B5EF4-FFF2-40B4-BE49-F238E27FC236}">
                <a16:creationId xmlns:a16="http://schemas.microsoft.com/office/drawing/2014/main" id="{3343237F-3376-F7F1-E8D1-5E71E320F1CB}"/>
              </a:ext>
            </a:extLst>
          </p:cNvPr>
          <p:cNvSpPr txBox="1"/>
          <p:nvPr/>
        </p:nvSpPr>
        <p:spPr>
          <a:xfrm>
            <a:off x="4879156" y="2178119"/>
            <a:ext cx="647276" cy="21544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B050"/>
                </a:solidFill>
                <a:uFillTx/>
                <a:latin typeface="Arial"/>
              </a:rPr>
              <a:t>+10.5%</a:t>
            </a:r>
          </a:p>
        </p:txBody>
      </p:sp>
      <p:sp>
        <p:nvSpPr>
          <p:cNvPr id="10" name="TextBox 19">
            <a:extLst>
              <a:ext uri="{FF2B5EF4-FFF2-40B4-BE49-F238E27FC236}">
                <a16:creationId xmlns:a16="http://schemas.microsoft.com/office/drawing/2014/main" id="{8241D4AB-8BBE-1B65-040C-A9B89F09F6B8}"/>
              </a:ext>
            </a:extLst>
          </p:cNvPr>
          <p:cNvSpPr txBox="1"/>
          <p:nvPr/>
        </p:nvSpPr>
        <p:spPr>
          <a:xfrm>
            <a:off x="9158529" y="2694919"/>
            <a:ext cx="647276" cy="21544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0000"/>
                </a:solidFill>
                <a:uFillTx/>
                <a:latin typeface="Arial"/>
              </a:rPr>
              <a:t>-1.3%</a:t>
            </a:r>
          </a:p>
        </p:txBody>
      </p:sp>
      <p:sp>
        <p:nvSpPr>
          <p:cNvPr id="11" name="TextBox 23">
            <a:extLst>
              <a:ext uri="{FF2B5EF4-FFF2-40B4-BE49-F238E27FC236}">
                <a16:creationId xmlns:a16="http://schemas.microsoft.com/office/drawing/2014/main" id="{57192BA3-725D-F536-F958-5668066C4891}"/>
              </a:ext>
            </a:extLst>
          </p:cNvPr>
          <p:cNvSpPr txBox="1"/>
          <p:nvPr/>
        </p:nvSpPr>
        <p:spPr>
          <a:xfrm>
            <a:off x="10694621" y="2587194"/>
            <a:ext cx="647276" cy="215441"/>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B050"/>
                </a:solidFill>
                <a:uFillTx/>
                <a:latin typeface="Arial"/>
              </a:rPr>
              <a:t>+1.1%</a:t>
            </a:r>
          </a:p>
        </p:txBody>
      </p:sp>
      <p:sp>
        <p:nvSpPr>
          <p:cNvPr id="13" name="Slide Number Placeholder 12">
            <a:extLst>
              <a:ext uri="{FF2B5EF4-FFF2-40B4-BE49-F238E27FC236}">
                <a16:creationId xmlns:a16="http://schemas.microsoft.com/office/drawing/2014/main" id="{054D09F5-AF8E-BDE3-F186-04C0A698D362}"/>
              </a:ext>
            </a:extLst>
          </p:cNvPr>
          <p:cNvSpPr>
            <a:spLocks noGrp="1"/>
          </p:cNvSpPr>
          <p:nvPr>
            <p:ph type="sldNum" sz="quarter" idx="8"/>
          </p:nvPr>
        </p:nvSpPr>
        <p:spPr/>
        <p:txBody>
          <a:bodyPr/>
          <a:lstStyle/>
          <a:p>
            <a:pPr lvl="0"/>
            <a:fld id="{92D0D5E4-013E-4F4D-BC23-84CBD2EC3A65}" type="slidenum">
              <a:rPr lang="en-GB" smtClean="0"/>
              <a:t>2</a:t>
            </a:fld>
            <a:endParaRPr lang="en-GB"/>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736">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C2AE78B-3FDB-CBCD-0FC1-7109F4738411}"/>
              </a:ext>
            </a:extLst>
          </p:cNvPr>
          <p:cNvSpPr txBox="1">
            <a:spLocks noGrp="1"/>
          </p:cNvSpPr>
          <p:nvPr>
            <p:ph type="title"/>
          </p:nvPr>
        </p:nvSpPr>
        <p:spPr>
          <a:xfrm>
            <a:off x="362559" y="476118"/>
            <a:ext cx="11466877" cy="403195"/>
          </a:xfrm>
        </p:spPr>
        <p:txBody>
          <a:bodyPr/>
          <a:lstStyle/>
          <a:p>
            <a:pPr lvl="0"/>
            <a:r>
              <a:rPr lang="en-US" sz="1800"/>
              <a:t>All Bread sectors experience strong Spend growth, however Specialty Bread is the standout performer due it seeing the highest Volume growth (+4.3%) and Spend growth (+14.1%)</a:t>
            </a:r>
          </a:p>
        </p:txBody>
      </p:sp>
      <p:graphicFrame>
        <p:nvGraphicFramePr>
          <p:cNvPr id="3" name="Chart 2">
            <a:extLst>
              <a:ext uri="{FF2B5EF4-FFF2-40B4-BE49-F238E27FC236}">
                <a16:creationId xmlns:a16="http://schemas.microsoft.com/office/drawing/2014/main" id="{F49A9092-FA86-7D45-C958-CC8FD1AA923B}"/>
              </a:ext>
            </a:extLst>
          </p:cNvPr>
          <p:cNvGraphicFramePr/>
          <p:nvPr>
            <p:extLst>
              <p:ext uri="{D42A27DB-BD31-4B8C-83A1-F6EECF244321}">
                <p14:modId xmlns:p14="http://schemas.microsoft.com/office/powerpoint/2010/main" val="2026191220"/>
              </p:ext>
            </p:extLst>
          </p:nvPr>
        </p:nvGraphicFramePr>
        <p:xfrm>
          <a:off x="2126418" y="2155681"/>
          <a:ext cx="7495199" cy="440672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165F754-1922-90BA-93EE-8818FCFECBBD}"/>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4B6577-E523-4D55-9B63-A75895ABC18D}" type="slidenum">
              <a:rPr lang="en-GB" sz="1000" b="0" i="0" u="none" strike="noStrike" kern="1200" cap="none" spc="0" baseline="0">
                <a:solidFill>
                  <a:srgbClr val="333333"/>
                </a:solidFill>
                <a:uFillTx/>
                <a:latin typeface="Arial"/>
              </a:rPr>
              <a:t>3</a:t>
            </a:fld>
            <a:endParaRPr lang="en-GB" sz="1000" b="0" i="0" u="none" strike="noStrike" kern="1200" cap="none" spc="0" baseline="0">
              <a:solidFill>
                <a:srgbClr val="333333"/>
              </a:solidFill>
              <a:uFillTx/>
              <a:latin typeface="Arial"/>
            </a:endParaRPr>
          </a:p>
        </p:txBody>
      </p:sp>
      <p:pic>
        <p:nvPicPr>
          <p:cNvPr id="5" name="Graphic 1">
            <a:extLst>
              <a:ext uri="{FF2B5EF4-FFF2-40B4-BE49-F238E27FC236}">
                <a16:creationId xmlns:a16="http://schemas.microsoft.com/office/drawing/2014/main" id="{BF0F2948-E1F6-073C-CCCB-08C212E42F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972" y="2284162"/>
            <a:ext cx="453258" cy="453258"/>
          </a:xfrm>
          <a:prstGeom prst="rect">
            <a:avLst/>
          </a:prstGeom>
          <a:noFill/>
          <a:ln cap="flat">
            <a:noFill/>
          </a:ln>
        </p:spPr>
      </p:pic>
      <p:pic>
        <p:nvPicPr>
          <p:cNvPr id="6" name="Graphic 4">
            <a:extLst>
              <a:ext uri="{FF2B5EF4-FFF2-40B4-BE49-F238E27FC236}">
                <a16:creationId xmlns:a16="http://schemas.microsoft.com/office/drawing/2014/main" id="{1A7462EF-49A5-195F-14D7-17E16FBC59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559" y="4888546"/>
            <a:ext cx="511231" cy="453258"/>
          </a:xfrm>
          <a:prstGeom prst="rect">
            <a:avLst/>
          </a:prstGeom>
          <a:noFill/>
          <a:ln cap="flat">
            <a:noFill/>
          </a:ln>
        </p:spPr>
      </p:pic>
      <p:pic>
        <p:nvPicPr>
          <p:cNvPr id="7" name="Graphic 8">
            <a:extLst>
              <a:ext uri="{FF2B5EF4-FFF2-40B4-BE49-F238E27FC236}">
                <a16:creationId xmlns:a16="http://schemas.microsoft.com/office/drawing/2014/main" id="{1C6B7A6C-C4E6-C5C6-1DE9-B03C43E30A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8985" y="4040523"/>
            <a:ext cx="511231" cy="511231"/>
          </a:xfrm>
          <a:prstGeom prst="rect">
            <a:avLst/>
          </a:prstGeom>
          <a:noFill/>
          <a:ln cap="flat">
            <a:noFill/>
          </a:ln>
        </p:spPr>
      </p:pic>
      <p:sp>
        <p:nvSpPr>
          <p:cNvPr id="8" name="Footer Placeholder 2">
            <a:extLst>
              <a:ext uri="{FF2B5EF4-FFF2-40B4-BE49-F238E27FC236}">
                <a16:creationId xmlns:a16="http://schemas.microsoft.com/office/drawing/2014/main" id="{ABA0A7D7-EC7D-49E7-1559-6BBBE2527353}"/>
              </a:ext>
            </a:extLst>
          </p:cNvPr>
          <p:cNvSpPr txBox="1"/>
          <p:nvPr/>
        </p:nvSpPr>
        <p:spPr>
          <a:xfrm>
            <a:off x="417972" y="1525383"/>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Bread &amp; Morning Goods – Total Spend (£000) and Packs (000) by Segment</a:t>
            </a:r>
          </a:p>
        </p:txBody>
      </p:sp>
      <p:sp>
        <p:nvSpPr>
          <p:cNvPr id="9" name="TextBox 12">
            <a:extLst>
              <a:ext uri="{FF2B5EF4-FFF2-40B4-BE49-F238E27FC236}">
                <a16:creationId xmlns:a16="http://schemas.microsoft.com/office/drawing/2014/main" id="{89BE42FD-1957-A038-4E8A-A64051675ACD}"/>
              </a:ext>
            </a:extLst>
          </p:cNvPr>
          <p:cNvSpPr txBox="1"/>
          <p:nvPr/>
        </p:nvSpPr>
        <p:spPr>
          <a:xfrm>
            <a:off x="3511616" y="2268105"/>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333333"/>
                </a:solidFill>
                <a:uFillTx/>
                <a:latin typeface="Arial"/>
              </a:rPr>
              <a:t>£2.2bn</a:t>
            </a:r>
          </a:p>
        </p:txBody>
      </p:sp>
      <p:sp>
        <p:nvSpPr>
          <p:cNvPr id="10" name="TextBox 13">
            <a:extLst>
              <a:ext uri="{FF2B5EF4-FFF2-40B4-BE49-F238E27FC236}">
                <a16:creationId xmlns:a16="http://schemas.microsoft.com/office/drawing/2014/main" id="{AD82B11C-D35C-444F-7FE8-73EAE6DBA7EB}"/>
              </a:ext>
            </a:extLst>
          </p:cNvPr>
          <p:cNvSpPr txBox="1"/>
          <p:nvPr/>
        </p:nvSpPr>
        <p:spPr>
          <a:xfrm>
            <a:off x="3511616" y="3498302"/>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1.2bn</a:t>
            </a:r>
          </a:p>
        </p:txBody>
      </p:sp>
      <p:sp>
        <p:nvSpPr>
          <p:cNvPr id="11" name="TextBox 14">
            <a:extLst>
              <a:ext uri="{FF2B5EF4-FFF2-40B4-BE49-F238E27FC236}">
                <a16:creationId xmlns:a16="http://schemas.microsoft.com/office/drawing/2014/main" id="{C22B34E8-686C-52D9-6A18-E225CF2C38B7}"/>
              </a:ext>
            </a:extLst>
          </p:cNvPr>
          <p:cNvSpPr txBox="1"/>
          <p:nvPr/>
        </p:nvSpPr>
        <p:spPr>
          <a:xfrm>
            <a:off x="3511616" y="3960521"/>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£1bn</a:t>
            </a:r>
          </a:p>
        </p:txBody>
      </p:sp>
      <p:sp>
        <p:nvSpPr>
          <p:cNvPr id="12" name="TextBox 15">
            <a:extLst>
              <a:ext uri="{FF2B5EF4-FFF2-40B4-BE49-F238E27FC236}">
                <a16:creationId xmlns:a16="http://schemas.microsoft.com/office/drawing/2014/main" id="{8FB5B59B-7D03-BA16-8D88-442AD4E42972}"/>
              </a:ext>
            </a:extLst>
          </p:cNvPr>
          <p:cNvSpPr txBox="1"/>
          <p:nvPr/>
        </p:nvSpPr>
        <p:spPr>
          <a:xfrm>
            <a:off x="3511616" y="4757382"/>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333333"/>
                </a:solidFill>
                <a:uFillTx/>
                <a:latin typeface="Arial"/>
              </a:rPr>
              <a:t>£1bn</a:t>
            </a:r>
          </a:p>
        </p:txBody>
      </p:sp>
      <p:sp>
        <p:nvSpPr>
          <p:cNvPr id="13" name="TextBox 16">
            <a:extLst>
              <a:ext uri="{FF2B5EF4-FFF2-40B4-BE49-F238E27FC236}">
                <a16:creationId xmlns:a16="http://schemas.microsoft.com/office/drawing/2014/main" id="{028844ED-5E0E-376E-31DA-ED80031B1DE0}"/>
              </a:ext>
            </a:extLst>
          </p:cNvPr>
          <p:cNvSpPr txBox="1"/>
          <p:nvPr/>
        </p:nvSpPr>
        <p:spPr>
          <a:xfrm>
            <a:off x="3511616" y="2635730"/>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1.7bn</a:t>
            </a:r>
          </a:p>
        </p:txBody>
      </p:sp>
      <p:sp>
        <p:nvSpPr>
          <p:cNvPr id="14" name="TextBox 17">
            <a:extLst>
              <a:ext uri="{FF2B5EF4-FFF2-40B4-BE49-F238E27FC236}">
                <a16:creationId xmlns:a16="http://schemas.microsoft.com/office/drawing/2014/main" id="{B014E742-CFF2-52AC-3715-07C504D941FD}"/>
              </a:ext>
            </a:extLst>
          </p:cNvPr>
          <p:cNvSpPr txBox="1"/>
          <p:nvPr/>
        </p:nvSpPr>
        <p:spPr>
          <a:xfrm>
            <a:off x="3511616" y="3116924"/>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£1.4bn</a:t>
            </a:r>
          </a:p>
        </p:txBody>
      </p:sp>
      <p:sp>
        <p:nvSpPr>
          <p:cNvPr id="15" name="TextBox 18">
            <a:extLst>
              <a:ext uri="{FF2B5EF4-FFF2-40B4-BE49-F238E27FC236}">
                <a16:creationId xmlns:a16="http://schemas.microsoft.com/office/drawing/2014/main" id="{3C093C26-A09C-519D-8D4D-B860A1FFD40B}"/>
              </a:ext>
            </a:extLst>
          </p:cNvPr>
          <p:cNvSpPr txBox="1"/>
          <p:nvPr/>
        </p:nvSpPr>
        <p:spPr>
          <a:xfrm>
            <a:off x="3511616" y="4303439"/>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860mn</a:t>
            </a:r>
          </a:p>
        </p:txBody>
      </p:sp>
      <p:sp>
        <p:nvSpPr>
          <p:cNvPr id="16" name="TextBox 19">
            <a:extLst>
              <a:ext uri="{FF2B5EF4-FFF2-40B4-BE49-F238E27FC236}">
                <a16:creationId xmlns:a16="http://schemas.microsoft.com/office/drawing/2014/main" id="{4EFC1622-8467-5F0C-A7DC-EA895D36A555}"/>
              </a:ext>
            </a:extLst>
          </p:cNvPr>
          <p:cNvSpPr txBox="1"/>
          <p:nvPr/>
        </p:nvSpPr>
        <p:spPr>
          <a:xfrm>
            <a:off x="3511616" y="5139615"/>
            <a:ext cx="1966764"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333333"/>
                </a:solidFill>
                <a:uFillTx/>
                <a:latin typeface="Arial"/>
              </a:rPr>
              <a:t>980mn</a:t>
            </a:r>
          </a:p>
        </p:txBody>
      </p:sp>
      <p:sp>
        <p:nvSpPr>
          <p:cNvPr id="17" name="Footer Placeholder 2">
            <a:extLst>
              <a:ext uri="{FF2B5EF4-FFF2-40B4-BE49-F238E27FC236}">
                <a16:creationId xmlns:a16="http://schemas.microsoft.com/office/drawing/2014/main" id="{75E522C4-B181-F6F3-6F7A-229D3DB18E11}"/>
              </a:ext>
            </a:extLst>
          </p:cNvPr>
          <p:cNvSpPr txBox="1"/>
          <p:nvPr/>
        </p:nvSpPr>
        <p:spPr>
          <a:xfrm>
            <a:off x="3361709" y="6427281"/>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 52 w/e 17</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2024</a:t>
            </a:r>
          </a:p>
        </p:txBody>
      </p:sp>
      <p:sp>
        <p:nvSpPr>
          <p:cNvPr id="18" name="TextBox 5">
            <a:extLst>
              <a:ext uri="{FF2B5EF4-FFF2-40B4-BE49-F238E27FC236}">
                <a16:creationId xmlns:a16="http://schemas.microsoft.com/office/drawing/2014/main" id="{A8420973-350A-37BD-A430-789DF6025056}"/>
              </a:ext>
            </a:extLst>
          </p:cNvPr>
          <p:cNvSpPr txBox="1"/>
          <p:nvPr/>
        </p:nvSpPr>
        <p:spPr>
          <a:xfrm>
            <a:off x="8569442" y="2268105"/>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Arial"/>
              </a:rPr>
              <a:t>+8%</a:t>
            </a:r>
          </a:p>
        </p:txBody>
      </p:sp>
      <p:sp>
        <p:nvSpPr>
          <p:cNvPr id="19" name="TextBox 7">
            <a:extLst>
              <a:ext uri="{FF2B5EF4-FFF2-40B4-BE49-F238E27FC236}">
                <a16:creationId xmlns:a16="http://schemas.microsoft.com/office/drawing/2014/main" id="{DD1DF0D3-7B02-00AF-2958-C6133C8DB26A}"/>
              </a:ext>
            </a:extLst>
          </p:cNvPr>
          <p:cNvSpPr txBox="1"/>
          <p:nvPr/>
        </p:nvSpPr>
        <p:spPr>
          <a:xfrm>
            <a:off x="7189053" y="2633825"/>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FF0000"/>
                </a:solidFill>
                <a:uFillTx/>
                <a:latin typeface="Arial"/>
              </a:rPr>
              <a:t>-0.7%</a:t>
            </a:r>
          </a:p>
        </p:txBody>
      </p:sp>
      <p:sp>
        <p:nvSpPr>
          <p:cNvPr id="20" name="TextBox 9">
            <a:extLst>
              <a:ext uri="{FF2B5EF4-FFF2-40B4-BE49-F238E27FC236}">
                <a16:creationId xmlns:a16="http://schemas.microsoft.com/office/drawing/2014/main" id="{95FE42C6-495A-DC92-E98C-B7DD43E94CD2}"/>
              </a:ext>
            </a:extLst>
          </p:cNvPr>
          <p:cNvSpPr txBox="1"/>
          <p:nvPr/>
        </p:nvSpPr>
        <p:spPr>
          <a:xfrm>
            <a:off x="5139314" y="4794663"/>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Arial"/>
              </a:rPr>
              <a:t>+8%</a:t>
            </a:r>
          </a:p>
        </p:txBody>
      </p:sp>
      <p:sp>
        <p:nvSpPr>
          <p:cNvPr id="21" name="TextBox 10">
            <a:extLst>
              <a:ext uri="{FF2B5EF4-FFF2-40B4-BE49-F238E27FC236}">
                <a16:creationId xmlns:a16="http://schemas.microsoft.com/office/drawing/2014/main" id="{CC8AD171-E343-50C4-B840-84A6FD26E988}"/>
              </a:ext>
            </a:extLst>
          </p:cNvPr>
          <p:cNvSpPr txBox="1"/>
          <p:nvPr/>
        </p:nvSpPr>
        <p:spPr>
          <a:xfrm>
            <a:off x="6343636" y="3116924"/>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Arial"/>
              </a:rPr>
              <a:t>+13.9%</a:t>
            </a:r>
          </a:p>
        </p:txBody>
      </p:sp>
      <p:sp>
        <p:nvSpPr>
          <p:cNvPr id="22" name="TextBox 21">
            <a:extLst>
              <a:ext uri="{FF2B5EF4-FFF2-40B4-BE49-F238E27FC236}">
                <a16:creationId xmlns:a16="http://schemas.microsoft.com/office/drawing/2014/main" id="{649F9D95-7C90-FA2D-2D1B-3F93E34BB083}"/>
              </a:ext>
            </a:extLst>
          </p:cNvPr>
          <p:cNvSpPr txBox="1"/>
          <p:nvPr/>
        </p:nvSpPr>
        <p:spPr>
          <a:xfrm>
            <a:off x="5139314" y="3944662"/>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Arial"/>
              </a:rPr>
              <a:t>+14.1%</a:t>
            </a:r>
          </a:p>
        </p:txBody>
      </p:sp>
      <p:sp>
        <p:nvSpPr>
          <p:cNvPr id="23" name="TextBox 22">
            <a:extLst>
              <a:ext uri="{FF2B5EF4-FFF2-40B4-BE49-F238E27FC236}">
                <a16:creationId xmlns:a16="http://schemas.microsoft.com/office/drawing/2014/main" id="{39898A25-870F-B50D-90FC-1F094E5399FD}"/>
              </a:ext>
            </a:extLst>
          </p:cNvPr>
          <p:cNvSpPr txBox="1"/>
          <p:nvPr/>
        </p:nvSpPr>
        <p:spPr>
          <a:xfrm>
            <a:off x="5117434" y="5120936"/>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FF0000"/>
                </a:solidFill>
                <a:uFillTx/>
                <a:latin typeface="Arial"/>
              </a:rPr>
              <a:t>-0.2%</a:t>
            </a:r>
          </a:p>
        </p:txBody>
      </p:sp>
      <p:sp>
        <p:nvSpPr>
          <p:cNvPr id="24" name="TextBox 23">
            <a:extLst>
              <a:ext uri="{FF2B5EF4-FFF2-40B4-BE49-F238E27FC236}">
                <a16:creationId xmlns:a16="http://schemas.microsoft.com/office/drawing/2014/main" id="{95AC6FC6-48D8-01EE-57B9-44E540FBC47E}"/>
              </a:ext>
            </a:extLst>
          </p:cNvPr>
          <p:cNvSpPr txBox="1"/>
          <p:nvPr/>
        </p:nvSpPr>
        <p:spPr>
          <a:xfrm>
            <a:off x="5861205" y="3491961"/>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Arial"/>
              </a:rPr>
              <a:t>+2.6%</a:t>
            </a:r>
          </a:p>
        </p:txBody>
      </p:sp>
      <p:sp>
        <p:nvSpPr>
          <p:cNvPr id="25" name="TextBox 24">
            <a:extLst>
              <a:ext uri="{FF2B5EF4-FFF2-40B4-BE49-F238E27FC236}">
                <a16:creationId xmlns:a16="http://schemas.microsoft.com/office/drawing/2014/main" id="{85B699D1-7740-2CB1-0C92-1EEE4F80A7E1}"/>
              </a:ext>
            </a:extLst>
          </p:cNvPr>
          <p:cNvSpPr txBox="1"/>
          <p:nvPr/>
        </p:nvSpPr>
        <p:spPr>
          <a:xfrm>
            <a:off x="4797902" y="4291354"/>
            <a:ext cx="721891" cy="24622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Arial"/>
              </a:rPr>
              <a:t>+4.3%</a:t>
            </a:r>
          </a:p>
        </p:txBody>
      </p:sp>
      <p:pic>
        <p:nvPicPr>
          <p:cNvPr id="26" name="Graphic 107">
            <a:extLst>
              <a:ext uri="{FF2B5EF4-FFF2-40B4-BE49-F238E27FC236}">
                <a16:creationId xmlns:a16="http://schemas.microsoft.com/office/drawing/2014/main" id="{F7BFDC6C-C5D1-5242-E6E6-1B856C02267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7972" y="3115891"/>
            <a:ext cx="546171" cy="546171"/>
          </a:xfrm>
          <a:prstGeom prst="rect">
            <a:avLst/>
          </a:prstGeom>
          <a:noFill/>
          <a:ln cap="flat">
            <a:noFill/>
          </a:ln>
        </p:spPr>
      </p:pic>
      <p:sp>
        <p:nvSpPr>
          <p:cNvPr id="27" name="TextBox 26">
            <a:extLst>
              <a:ext uri="{FF2B5EF4-FFF2-40B4-BE49-F238E27FC236}">
                <a16:creationId xmlns:a16="http://schemas.microsoft.com/office/drawing/2014/main" id="{B5858C5C-8CC2-AE29-A7B8-DE0E5005AC1B}"/>
              </a:ext>
            </a:extLst>
          </p:cNvPr>
          <p:cNvSpPr txBox="1"/>
          <p:nvPr/>
        </p:nvSpPr>
        <p:spPr>
          <a:xfrm>
            <a:off x="954459" y="2297173"/>
            <a:ext cx="1175717"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Traditional Ambient Bread</a:t>
            </a:r>
          </a:p>
        </p:txBody>
      </p:sp>
      <p:sp>
        <p:nvSpPr>
          <p:cNvPr id="28" name="TextBox 27">
            <a:extLst>
              <a:ext uri="{FF2B5EF4-FFF2-40B4-BE49-F238E27FC236}">
                <a16:creationId xmlns:a16="http://schemas.microsoft.com/office/drawing/2014/main" id="{701D8B92-AF27-88A4-4D5F-3F08AE5ED5D1}"/>
              </a:ext>
            </a:extLst>
          </p:cNvPr>
          <p:cNvSpPr txBox="1"/>
          <p:nvPr/>
        </p:nvSpPr>
        <p:spPr>
          <a:xfrm>
            <a:off x="954459" y="3267471"/>
            <a:ext cx="1175717"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Morning &amp; Snack Bakery</a:t>
            </a:r>
          </a:p>
        </p:txBody>
      </p:sp>
      <p:sp>
        <p:nvSpPr>
          <p:cNvPr id="29" name="TextBox 28">
            <a:extLst>
              <a:ext uri="{FF2B5EF4-FFF2-40B4-BE49-F238E27FC236}">
                <a16:creationId xmlns:a16="http://schemas.microsoft.com/office/drawing/2014/main" id="{48C4EA31-7BB7-CF46-1213-4A0548A84248}"/>
              </a:ext>
            </a:extLst>
          </p:cNvPr>
          <p:cNvSpPr txBox="1"/>
          <p:nvPr/>
        </p:nvSpPr>
        <p:spPr>
          <a:xfrm>
            <a:off x="964143" y="4084103"/>
            <a:ext cx="1175717"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Speciality Bread</a:t>
            </a:r>
          </a:p>
        </p:txBody>
      </p:sp>
      <p:sp>
        <p:nvSpPr>
          <p:cNvPr id="30" name="TextBox 29">
            <a:extLst>
              <a:ext uri="{FF2B5EF4-FFF2-40B4-BE49-F238E27FC236}">
                <a16:creationId xmlns:a16="http://schemas.microsoft.com/office/drawing/2014/main" id="{AC973316-E747-7610-77A7-5AA0DAA73099}"/>
              </a:ext>
            </a:extLst>
          </p:cNvPr>
          <p:cNvSpPr txBox="1"/>
          <p:nvPr/>
        </p:nvSpPr>
        <p:spPr>
          <a:xfrm>
            <a:off x="950701" y="4868960"/>
            <a:ext cx="1175717"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Traditional Rolls</a:t>
            </a:r>
          </a:p>
        </p:txBody>
      </p:sp>
      <p:sp>
        <p:nvSpPr>
          <p:cNvPr id="32" name="Slide Number Placeholder 31">
            <a:extLst>
              <a:ext uri="{FF2B5EF4-FFF2-40B4-BE49-F238E27FC236}">
                <a16:creationId xmlns:a16="http://schemas.microsoft.com/office/drawing/2014/main" id="{51DD7259-00FA-61E5-76C9-33007272949D}"/>
              </a:ext>
            </a:extLst>
          </p:cNvPr>
          <p:cNvSpPr>
            <a:spLocks noGrp="1"/>
          </p:cNvSpPr>
          <p:nvPr>
            <p:ph type="sldNum" sz="quarter" idx="8"/>
          </p:nvPr>
        </p:nvSpPr>
        <p:spPr/>
        <p:txBody>
          <a:bodyPr/>
          <a:lstStyle/>
          <a:p>
            <a:pPr lvl="0"/>
            <a:fld id="{2F5E0D22-71FE-4D86-AF5F-F0F973B80376}" type="slidenum">
              <a:rPr lang="en-GB" smtClean="0"/>
              <a:t>3</a:t>
            </a:fld>
            <a:endParaRPr lang="en-GB"/>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737">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891C0968-4B71-19C5-CA4C-015CC527B322}"/>
              </a:ext>
            </a:extLst>
          </p:cNvPr>
          <p:cNvSpPr txBox="1">
            <a:spLocks noGrp="1"/>
          </p:cNvSpPr>
          <p:nvPr>
            <p:ph type="title"/>
          </p:nvPr>
        </p:nvSpPr>
        <p:spPr>
          <a:xfrm>
            <a:off x="359999" y="430718"/>
            <a:ext cx="11466877" cy="1019866"/>
          </a:xfrm>
        </p:spPr>
        <p:txBody>
          <a:bodyPr/>
          <a:lstStyle/>
          <a:p>
            <a:pPr lvl="0"/>
            <a:r>
              <a:rPr lang="en-US" sz="1800"/>
              <a:t>Both Pre-packed and ISB experience double-digit growth over the last two years, although ISB appears to be driving Volume growth. This could be driven by the slower increase in the Price per Pack (+8.9% vs +9.8%)</a:t>
            </a:r>
            <a:endParaRPr lang="en-US"/>
          </a:p>
        </p:txBody>
      </p:sp>
      <p:graphicFrame>
        <p:nvGraphicFramePr>
          <p:cNvPr id="3" name="Chart 2">
            <a:extLst>
              <a:ext uri="{FF2B5EF4-FFF2-40B4-BE49-F238E27FC236}">
                <a16:creationId xmlns:a16="http://schemas.microsoft.com/office/drawing/2014/main" id="{DE0E8C30-4877-4E4C-D6F6-7ACBCFF90C32}"/>
              </a:ext>
            </a:extLst>
          </p:cNvPr>
          <p:cNvGraphicFramePr/>
          <p:nvPr>
            <p:extLst>
              <p:ext uri="{D42A27DB-BD31-4B8C-83A1-F6EECF244321}">
                <p14:modId xmlns:p14="http://schemas.microsoft.com/office/powerpoint/2010/main" val="2981175485"/>
              </p:ext>
            </p:extLst>
          </p:nvPr>
        </p:nvGraphicFramePr>
        <p:xfrm>
          <a:off x="400598" y="1687287"/>
          <a:ext cx="5704841" cy="403691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a:extLst>
              <a:ext uri="{FF2B5EF4-FFF2-40B4-BE49-F238E27FC236}">
                <a16:creationId xmlns:a16="http://schemas.microsoft.com/office/drawing/2014/main" id="{AD102E55-CFD5-6E4B-D394-0C4180C0FC8E}"/>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1867E9-4957-4AEC-8C38-0669220D7297}" type="slidenum">
              <a:rPr lang="en-GB" sz="1000" b="0" i="0" u="none" strike="noStrike" kern="1200" cap="none" spc="0" baseline="0">
                <a:solidFill>
                  <a:srgbClr val="333333"/>
                </a:solidFill>
                <a:uFillTx/>
                <a:latin typeface="Arial"/>
              </a:rPr>
              <a:t>4</a:t>
            </a:fld>
            <a:endParaRPr lang="en-GB" sz="1000" b="0" i="0" u="none" strike="noStrike" kern="1200" cap="none" spc="0" baseline="0">
              <a:solidFill>
                <a:srgbClr val="333333"/>
              </a:solidFill>
              <a:uFillTx/>
              <a:latin typeface="Arial"/>
            </a:endParaRPr>
          </a:p>
        </p:txBody>
      </p:sp>
      <p:graphicFrame>
        <p:nvGraphicFramePr>
          <p:cNvPr id="5" name="Chart 3">
            <a:extLst>
              <a:ext uri="{FF2B5EF4-FFF2-40B4-BE49-F238E27FC236}">
                <a16:creationId xmlns:a16="http://schemas.microsoft.com/office/drawing/2014/main" id="{45F5F737-EB70-AC20-A99B-2E61A36F9AB6}"/>
              </a:ext>
            </a:extLst>
          </p:cNvPr>
          <p:cNvGraphicFramePr/>
          <p:nvPr>
            <p:extLst>
              <p:ext uri="{D42A27DB-BD31-4B8C-83A1-F6EECF244321}">
                <p14:modId xmlns:p14="http://schemas.microsoft.com/office/powerpoint/2010/main" val="4246770108"/>
              </p:ext>
            </p:extLst>
          </p:nvPr>
        </p:nvGraphicFramePr>
        <p:xfrm>
          <a:off x="6093433" y="1687287"/>
          <a:ext cx="5704841" cy="4036911"/>
        </p:xfrm>
        <a:graphic>
          <a:graphicData uri="http://schemas.openxmlformats.org/drawingml/2006/chart">
            <c:chart xmlns:c="http://schemas.openxmlformats.org/drawingml/2006/chart" xmlns:r="http://schemas.openxmlformats.org/officeDocument/2006/relationships" r:id="rId4"/>
          </a:graphicData>
        </a:graphic>
      </p:graphicFrame>
      <p:pic>
        <p:nvPicPr>
          <p:cNvPr id="6" name="Graphic 5">
            <a:extLst>
              <a:ext uri="{FF2B5EF4-FFF2-40B4-BE49-F238E27FC236}">
                <a16:creationId xmlns:a16="http://schemas.microsoft.com/office/drawing/2014/main" id="{19DC46B3-6A8F-5B0D-BACD-DEC30BC518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4709" y="5654183"/>
            <a:ext cx="397206" cy="361096"/>
          </a:xfrm>
          <a:prstGeom prst="rect">
            <a:avLst/>
          </a:prstGeom>
          <a:noFill/>
          <a:ln cap="flat">
            <a:noFill/>
          </a:ln>
        </p:spPr>
      </p:pic>
      <p:pic>
        <p:nvPicPr>
          <p:cNvPr id="7" name="Graphic 8">
            <a:extLst>
              <a:ext uri="{FF2B5EF4-FFF2-40B4-BE49-F238E27FC236}">
                <a16:creationId xmlns:a16="http://schemas.microsoft.com/office/drawing/2014/main" id="{DE071244-4BCF-C1BF-E59C-8A2F0AA1FD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4840" y="5681148"/>
            <a:ext cx="397206" cy="361096"/>
          </a:xfrm>
          <a:prstGeom prst="rect">
            <a:avLst/>
          </a:prstGeom>
          <a:noFill/>
          <a:ln cap="flat">
            <a:noFill/>
          </a:ln>
        </p:spPr>
      </p:pic>
      <p:sp>
        <p:nvSpPr>
          <p:cNvPr id="8" name="TextBox 9">
            <a:extLst>
              <a:ext uri="{FF2B5EF4-FFF2-40B4-BE49-F238E27FC236}">
                <a16:creationId xmlns:a16="http://schemas.microsoft.com/office/drawing/2014/main" id="{9C7F1821-34EF-9A06-C615-EF693EE617C7}"/>
              </a:ext>
            </a:extLst>
          </p:cNvPr>
          <p:cNvSpPr txBox="1"/>
          <p:nvPr/>
        </p:nvSpPr>
        <p:spPr>
          <a:xfrm>
            <a:off x="4342147" y="5429789"/>
            <a:ext cx="462338" cy="18466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333333"/>
                </a:solidFill>
                <a:uFillTx/>
                <a:latin typeface="Arial"/>
              </a:rPr>
              <a:t>ISB</a:t>
            </a:r>
          </a:p>
        </p:txBody>
      </p:sp>
      <p:sp>
        <p:nvSpPr>
          <p:cNvPr id="9" name="TextBox 10">
            <a:extLst>
              <a:ext uri="{FF2B5EF4-FFF2-40B4-BE49-F238E27FC236}">
                <a16:creationId xmlns:a16="http://schemas.microsoft.com/office/drawing/2014/main" id="{0AF9A39B-D9EE-3DC9-78A9-585312B0728F}"/>
              </a:ext>
            </a:extLst>
          </p:cNvPr>
          <p:cNvSpPr txBox="1"/>
          <p:nvPr/>
        </p:nvSpPr>
        <p:spPr>
          <a:xfrm>
            <a:off x="10042279" y="5465853"/>
            <a:ext cx="462338" cy="18466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333333"/>
                </a:solidFill>
                <a:uFillTx/>
                <a:latin typeface="Arial"/>
              </a:rPr>
              <a:t>ISB</a:t>
            </a:r>
          </a:p>
        </p:txBody>
      </p:sp>
      <p:pic>
        <p:nvPicPr>
          <p:cNvPr id="10" name="Graphic 11">
            <a:extLst>
              <a:ext uri="{FF2B5EF4-FFF2-40B4-BE49-F238E27FC236}">
                <a16:creationId xmlns:a16="http://schemas.microsoft.com/office/drawing/2014/main" id="{9D959299-E85C-5DFC-BDCE-19F167B458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72191" y="5654183"/>
            <a:ext cx="462338" cy="381926"/>
          </a:xfrm>
          <a:prstGeom prst="rect">
            <a:avLst/>
          </a:prstGeom>
          <a:noFill/>
          <a:ln cap="flat">
            <a:noFill/>
          </a:ln>
        </p:spPr>
      </p:pic>
      <p:pic>
        <p:nvPicPr>
          <p:cNvPr id="11" name="Graphic 12">
            <a:extLst>
              <a:ext uri="{FF2B5EF4-FFF2-40B4-BE49-F238E27FC236}">
                <a16:creationId xmlns:a16="http://schemas.microsoft.com/office/drawing/2014/main" id="{EF2B8C98-754E-0A82-4908-1CE59F25D5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74463" y="5670733"/>
            <a:ext cx="462338" cy="381926"/>
          </a:xfrm>
          <a:prstGeom prst="rect">
            <a:avLst/>
          </a:prstGeom>
          <a:noFill/>
          <a:ln cap="flat">
            <a:noFill/>
          </a:ln>
        </p:spPr>
      </p:pic>
      <p:sp>
        <p:nvSpPr>
          <p:cNvPr id="12" name="TextBox 13">
            <a:extLst>
              <a:ext uri="{FF2B5EF4-FFF2-40B4-BE49-F238E27FC236}">
                <a16:creationId xmlns:a16="http://schemas.microsoft.com/office/drawing/2014/main" id="{E224690D-B4CF-4CC7-1C59-0FB4D7881831}"/>
              </a:ext>
            </a:extLst>
          </p:cNvPr>
          <p:cNvSpPr txBox="1"/>
          <p:nvPr/>
        </p:nvSpPr>
        <p:spPr>
          <a:xfrm>
            <a:off x="1233726" y="5429789"/>
            <a:ext cx="1139260" cy="18466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333333"/>
                </a:solidFill>
                <a:uFillTx/>
                <a:latin typeface="Arial"/>
              </a:rPr>
              <a:t>Pre-packed</a:t>
            </a:r>
          </a:p>
        </p:txBody>
      </p:sp>
      <p:sp>
        <p:nvSpPr>
          <p:cNvPr id="13" name="TextBox 14">
            <a:extLst>
              <a:ext uri="{FF2B5EF4-FFF2-40B4-BE49-F238E27FC236}">
                <a16:creationId xmlns:a16="http://schemas.microsoft.com/office/drawing/2014/main" id="{30A356A2-BF81-AF9D-8FC6-4937AD82DCD0}"/>
              </a:ext>
            </a:extLst>
          </p:cNvPr>
          <p:cNvSpPr txBox="1"/>
          <p:nvPr/>
        </p:nvSpPr>
        <p:spPr>
          <a:xfrm>
            <a:off x="6938567" y="5468121"/>
            <a:ext cx="1139260" cy="184663"/>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333333"/>
                </a:solidFill>
                <a:uFillTx/>
                <a:latin typeface="Arial"/>
              </a:rPr>
              <a:t>Pre-packed</a:t>
            </a:r>
          </a:p>
        </p:txBody>
      </p:sp>
      <p:sp>
        <p:nvSpPr>
          <p:cNvPr id="14" name="TextBox 18">
            <a:extLst>
              <a:ext uri="{FF2B5EF4-FFF2-40B4-BE49-F238E27FC236}">
                <a16:creationId xmlns:a16="http://schemas.microsoft.com/office/drawing/2014/main" id="{6B5238B6-C6F7-A0B9-DB73-6C7549FE49AB}"/>
              </a:ext>
            </a:extLst>
          </p:cNvPr>
          <p:cNvSpPr txBox="1"/>
          <p:nvPr/>
        </p:nvSpPr>
        <p:spPr>
          <a:xfrm>
            <a:off x="359999" y="1403229"/>
            <a:ext cx="6842592"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dirty="0">
                <a:solidFill>
                  <a:srgbClr val="333333"/>
                </a:solidFill>
                <a:uFillTx/>
                <a:latin typeface="Arial"/>
              </a:rPr>
              <a:t>Bread &amp; Morning Goods – Pre-Pack vs In Store Bakery (</a:t>
            </a:r>
            <a:r>
              <a:rPr lang="en-GB" sz="1050" b="1" i="0" u="none" strike="noStrike" kern="1200" cap="none" spc="0" baseline="0" dirty="0" err="1">
                <a:solidFill>
                  <a:srgbClr val="333333"/>
                </a:solidFill>
                <a:uFillTx/>
                <a:latin typeface="Arial"/>
              </a:rPr>
              <a:t>ISB</a:t>
            </a:r>
            <a:r>
              <a:rPr lang="en-GB" sz="1050" b="1" i="0" u="none" strike="noStrike" kern="1200" cap="none" spc="0" baseline="0" dirty="0">
                <a:solidFill>
                  <a:srgbClr val="333333"/>
                </a:solidFill>
                <a:uFillTx/>
                <a:latin typeface="Arial"/>
              </a:rPr>
              <a:t>)</a:t>
            </a:r>
            <a:endParaRPr lang="en-GB" sz="1050" b="0" i="0" u="none" strike="noStrike" kern="1200" cap="none" spc="0" baseline="0" dirty="0">
              <a:solidFill>
                <a:srgbClr val="333333"/>
              </a:solidFill>
              <a:uFillTx/>
              <a:latin typeface="Arial"/>
            </a:endParaRPr>
          </a:p>
        </p:txBody>
      </p:sp>
      <p:sp>
        <p:nvSpPr>
          <p:cNvPr id="15" name="Footer Placeholder 2">
            <a:extLst>
              <a:ext uri="{FF2B5EF4-FFF2-40B4-BE49-F238E27FC236}">
                <a16:creationId xmlns:a16="http://schemas.microsoft.com/office/drawing/2014/main" id="{7801F013-BE11-4896-2996-2E07B612DEF2}"/>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 52 w/e </a:t>
            </a:r>
            <a:r>
              <a:rPr lang="en-GB" sz="800" b="1" i="0" u="none" strike="noStrike" kern="0" cap="none" spc="0" baseline="0">
                <a:solidFill>
                  <a:srgbClr val="333333"/>
                </a:solidFill>
                <a:uFillTx/>
                <a:latin typeface="Arial"/>
              </a:rPr>
              <a:t>17</a:t>
            </a:r>
            <a:r>
              <a:rPr lang="en-GB" sz="800" b="1" i="0" u="none" strike="noStrike" kern="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24 and </a:t>
            </a:r>
            <a:r>
              <a:rPr lang="en-GB" sz="800" b="1" i="0" u="none" strike="noStrike" kern="0" cap="none" spc="0" baseline="0">
                <a:solidFill>
                  <a:srgbClr val="333333"/>
                </a:solidFill>
                <a:uFillTx/>
                <a:latin typeface="Arial"/>
              </a:rPr>
              <a:t>19</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23 &amp; 2</a:t>
            </a:r>
            <a:r>
              <a:rPr lang="en-GB" sz="800" b="1" i="0" u="none" strike="noStrike" kern="0" cap="none" spc="0" baseline="0">
                <a:solidFill>
                  <a:srgbClr val="333333"/>
                </a:solidFill>
                <a:uFillTx/>
                <a:latin typeface="Arial"/>
              </a:rPr>
              <a:t>0</a:t>
            </a:r>
            <a:r>
              <a:rPr lang="en-GB" sz="800" b="1" i="0" u="none" strike="noStrike" kern="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22</a:t>
            </a:r>
          </a:p>
        </p:txBody>
      </p:sp>
      <p:sp>
        <p:nvSpPr>
          <p:cNvPr id="17" name="Slide Number Placeholder 16">
            <a:extLst>
              <a:ext uri="{FF2B5EF4-FFF2-40B4-BE49-F238E27FC236}">
                <a16:creationId xmlns:a16="http://schemas.microsoft.com/office/drawing/2014/main" id="{4E3A50E6-50D0-2201-1031-571C8C7EF12B}"/>
              </a:ext>
            </a:extLst>
          </p:cNvPr>
          <p:cNvSpPr>
            <a:spLocks noGrp="1"/>
          </p:cNvSpPr>
          <p:nvPr>
            <p:ph type="sldNum" sz="quarter" idx="8"/>
          </p:nvPr>
        </p:nvSpPr>
        <p:spPr/>
        <p:txBody>
          <a:bodyPr/>
          <a:lstStyle/>
          <a:p>
            <a:pPr lvl="0"/>
            <a:fld id="{2F5E0D22-71FE-4D86-AF5F-F0F973B80376}" type="slidenum">
              <a:rPr lang="en-GB" smtClean="0"/>
              <a:t>4</a:t>
            </a:fld>
            <a:endParaRPr lang="en-GB"/>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891C0968-4B71-19C5-CA4C-015CC527B322}"/>
              </a:ext>
            </a:extLst>
          </p:cNvPr>
          <p:cNvSpPr txBox="1">
            <a:spLocks noGrp="1"/>
          </p:cNvSpPr>
          <p:nvPr>
            <p:ph type="title"/>
          </p:nvPr>
        </p:nvSpPr>
        <p:spPr>
          <a:xfrm>
            <a:off x="359999" y="430718"/>
            <a:ext cx="11466877" cy="1019866"/>
          </a:xfrm>
        </p:spPr>
        <p:txBody>
          <a:bodyPr/>
          <a:lstStyle/>
          <a:p>
            <a:pPr lvl="0"/>
            <a:r>
              <a:rPr lang="en-US" sz="1800" dirty="0"/>
              <a:t>Both Pre-Packed and ISB experience growth over the last two years, although ISB is the driver of Volume growth. This is despite ISBs Price Per Pack  increasing at a faster rate both YoY and 2YoY, +5 and +11 ppts, respectively.</a:t>
            </a:r>
          </a:p>
        </p:txBody>
      </p:sp>
      <p:sp>
        <p:nvSpPr>
          <p:cNvPr id="4" name="Slide Number Placeholder 4">
            <a:extLst>
              <a:ext uri="{FF2B5EF4-FFF2-40B4-BE49-F238E27FC236}">
                <a16:creationId xmlns:a16="http://schemas.microsoft.com/office/drawing/2014/main" id="{AD102E55-CFD5-6E4B-D394-0C4180C0FC8E}"/>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C1867E9-4957-4AEC-8C38-0669220D7297}" type="slidenum">
              <a:rPr kumimoji="0" lang="en-GB" sz="1000" b="0" i="0" u="none" strike="noStrike" kern="1200" cap="none" spc="0" normalizeH="0" baseline="0" noProof="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pic>
        <p:nvPicPr>
          <p:cNvPr id="6" name="Graphic 5">
            <a:extLst>
              <a:ext uri="{FF2B5EF4-FFF2-40B4-BE49-F238E27FC236}">
                <a16:creationId xmlns:a16="http://schemas.microsoft.com/office/drawing/2014/main" id="{19DC46B3-6A8F-5B0D-BACD-DEC30BC51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4709" y="5654183"/>
            <a:ext cx="397206" cy="361096"/>
          </a:xfrm>
          <a:prstGeom prst="rect">
            <a:avLst/>
          </a:prstGeom>
          <a:noFill/>
          <a:ln cap="flat">
            <a:noFill/>
          </a:ln>
        </p:spPr>
      </p:pic>
      <p:pic>
        <p:nvPicPr>
          <p:cNvPr id="7" name="Graphic 8">
            <a:extLst>
              <a:ext uri="{FF2B5EF4-FFF2-40B4-BE49-F238E27FC236}">
                <a16:creationId xmlns:a16="http://schemas.microsoft.com/office/drawing/2014/main" id="{DE071244-4BCF-C1BF-E59C-8A2F0AA1F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4840" y="5681148"/>
            <a:ext cx="397206" cy="361096"/>
          </a:xfrm>
          <a:prstGeom prst="rect">
            <a:avLst/>
          </a:prstGeom>
          <a:noFill/>
          <a:ln cap="flat">
            <a:noFill/>
          </a:ln>
        </p:spPr>
      </p:pic>
      <p:sp>
        <p:nvSpPr>
          <p:cNvPr id="8" name="TextBox 9">
            <a:extLst>
              <a:ext uri="{FF2B5EF4-FFF2-40B4-BE49-F238E27FC236}">
                <a16:creationId xmlns:a16="http://schemas.microsoft.com/office/drawing/2014/main" id="{9C7F1821-34EF-9A06-C615-EF693EE617C7}"/>
              </a:ext>
            </a:extLst>
          </p:cNvPr>
          <p:cNvSpPr txBox="1"/>
          <p:nvPr/>
        </p:nvSpPr>
        <p:spPr>
          <a:xfrm>
            <a:off x="4342147" y="5429789"/>
            <a:ext cx="462338" cy="184663"/>
          </a:xfrm>
          <a:prstGeom prst="rect">
            <a:avLst/>
          </a:prstGeom>
          <a:noFill/>
          <a:ln cap="flat">
            <a:noFill/>
          </a:ln>
        </p:spPr>
        <p:txBody>
          <a:bodyPr vert="horz" wrap="square" lIns="0" tIns="0" rIns="0" bIns="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a:ln>
                  <a:noFill/>
                </a:ln>
                <a:solidFill>
                  <a:srgbClr val="333333"/>
                </a:solidFill>
                <a:effectLst/>
                <a:uLnTx/>
                <a:uFillTx/>
                <a:latin typeface="Arial"/>
                <a:ea typeface="+mn-ea"/>
                <a:cs typeface="+mn-cs"/>
              </a:rPr>
              <a:t>ISB</a:t>
            </a:r>
          </a:p>
        </p:txBody>
      </p:sp>
      <p:sp>
        <p:nvSpPr>
          <p:cNvPr id="9" name="TextBox 10">
            <a:extLst>
              <a:ext uri="{FF2B5EF4-FFF2-40B4-BE49-F238E27FC236}">
                <a16:creationId xmlns:a16="http://schemas.microsoft.com/office/drawing/2014/main" id="{0AF9A39B-D9EE-3DC9-78A9-585312B0728F}"/>
              </a:ext>
            </a:extLst>
          </p:cNvPr>
          <p:cNvSpPr txBox="1"/>
          <p:nvPr/>
        </p:nvSpPr>
        <p:spPr>
          <a:xfrm>
            <a:off x="10042279" y="5465853"/>
            <a:ext cx="462338" cy="184663"/>
          </a:xfrm>
          <a:prstGeom prst="rect">
            <a:avLst/>
          </a:prstGeom>
          <a:noFill/>
          <a:ln cap="flat">
            <a:noFill/>
          </a:ln>
        </p:spPr>
        <p:txBody>
          <a:bodyPr vert="horz" wrap="square" lIns="0" tIns="0" rIns="0" bIns="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a:ln>
                  <a:noFill/>
                </a:ln>
                <a:solidFill>
                  <a:srgbClr val="333333"/>
                </a:solidFill>
                <a:effectLst/>
                <a:uLnTx/>
                <a:uFillTx/>
                <a:latin typeface="Arial"/>
                <a:ea typeface="+mn-ea"/>
                <a:cs typeface="+mn-cs"/>
              </a:rPr>
              <a:t>ISB</a:t>
            </a:r>
          </a:p>
        </p:txBody>
      </p:sp>
      <p:pic>
        <p:nvPicPr>
          <p:cNvPr id="10" name="Graphic 11">
            <a:extLst>
              <a:ext uri="{FF2B5EF4-FFF2-40B4-BE49-F238E27FC236}">
                <a16:creationId xmlns:a16="http://schemas.microsoft.com/office/drawing/2014/main" id="{9D959299-E85C-5DFC-BDCE-19F167B458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72191" y="5654183"/>
            <a:ext cx="462338" cy="381926"/>
          </a:xfrm>
          <a:prstGeom prst="rect">
            <a:avLst/>
          </a:prstGeom>
          <a:noFill/>
          <a:ln cap="flat">
            <a:noFill/>
          </a:ln>
        </p:spPr>
      </p:pic>
      <p:pic>
        <p:nvPicPr>
          <p:cNvPr id="11" name="Graphic 12">
            <a:extLst>
              <a:ext uri="{FF2B5EF4-FFF2-40B4-BE49-F238E27FC236}">
                <a16:creationId xmlns:a16="http://schemas.microsoft.com/office/drawing/2014/main" id="{EF2B8C98-754E-0A82-4908-1CE59F25D5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4463" y="5670733"/>
            <a:ext cx="462338" cy="381926"/>
          </a:xfrm>
          <a:prstGeom prst="rect">
            <a:avLst/>
          </a:prstGeom>
          <a:noFill/>
          <a:ln cap="flat">
            <a:noFill/>
          </a:ln>
        </p:spPr>
      </p:pic>
      <p:sp>
        <p:nvSpPr>
          <p:cNvPr id="12" name="TextBox 13">
            <a:extLst>
              <a:ext uri="{FF2B5EF4-FFF2-40B4-BE49-F238E27FC236}">
                <a16:creationId xmlns:a16="http://schemas.microsoft.com/office/drawing/2014/main" id="{E224690D-B4CF-4CC7-1C59-0FB4D7881831}"/>
              </a:ext>
            </a:extLst>
          </p:cNvPr>
          <p:cNvSpPr txBox="1"/>
          <p:nvPr/>
        </p:nvSpPr>
        <p:spPr>
          <a:xfrm>
            <a:off x="1233726" y="5429789"/>
            <a:ext cx="1139260" cy="184663"/>
          </a:xfrm>
          <a:prstGeom prst="rect">
            <a:avLst/>
          </a:prstGeom>
          <a:noFill/>
          <a:ln cap="flat">
            <a:noFill/>
          </a:ln>
        </p:spPr>
        <p:txBody>
          <a:bodyPr vert="horz" wrap="square" lIns="0" tIns="0" rIns="0" bIns="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a:ln>
                  <a:noFill/>
                </a:ln>
                <a:solidFill>
                  <a:srgbClr val="333333"/>
                </a:solidFill>
                <a:effectLst/>
                <a:uLnTx/>
                <a:uFillTx/>
                <a:latin typeface="Arial"/>
                <a:ea typeface="+mn-ea"/>
                <a:cs typeface="+mn-cs"/>
              </a:rPr>
              <a:t>Pre-packed</a:t>
            </a:r>
          </a:p>
        </p:txBody>
      </p:sp>
      <p:sp>
        <p:nvSpPr>
          <p:cNvPr id="13" name="TextBox 14">
            <a:extLst>
              <a:ext uri="{FF2B5EF4-FFF2-40B4-BE49-F238E27FC236}">
                <a16:creationId xmlns:a16="http://schemas.microsoft.com/office/drawing/2014/main" id="{30A356A2-BF81-AF9D-8FC6-4937AD82DCD0}"/>
              </a:ext>
            </a:extLst>
          </p:cNvPr>
          <p:cNvSpPr txBox="1"/>
          <p:nvPr/>
        </p:nvSpPr>
        <p:spPr>
          <a:xfrm>
            <a:off x="6938567" y="5468121"/>
            <a:ext cx="1139260" cy="184663"/>
          </a:xfrm>
          <a:prstGeom prst="rect">
            <a:avLst/>
          </a:prstGeom>
          <a:noFill/>
          <a:ln cap="flat">
            <a:noFill/>
          </a:ln>
        </p:spPr>
        <p:txBody>
          <a:bodyPr vert="horz" wrap="square" lIns="0" tIns="0" rIns="0" bIns="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1200" cap="none" spc="0" normalizeH="0" baseline="0" noProof="0">
                <a:ln>
                  <a:noFill/>
                </a:ln>
                <a:solidFill>
                  <a:srgbClr val="333333"/>
                </a:solidFill>
                <a:effectLst/>
                <a:uLnTx/>
                <a:uFillTx/>
                <a:latin typeface="Arial"/>
                <a:ea typeface="+mn-ea"/>
                <a:cs typeface="+mn-cs"/>
              </a:rPr>
              <a:t>Pre-packed</a:t>
            </a:r>
          </a:p>
        </p:txBody>
      </p:sp>
      <p:sp>
        <p:nvSpPr>
          <p:cNvPr id="14" name="TextBox 18">
            <a:extLst>
              <a:ext uri="{FF2B5EF4-FFF2-40B4-BE49-F238E27FC236}">
                <a16:creationId xmlns:a16="http://schemas.microsoft.com/office/drawing/2014/main" id="{6B5238B6-C6F7-A0B9-DB73-6C7549FE49AB}"/>
              </a:ext>
            </a:extLst>
          </p:cNvPr>
          <p:cNvSpPr txBox="1"/>
          <p:nvPr/>
        </p:nvSpPr>
        <p:spPr>
          <a:xfrm>
            <a:off x="248479" y="1329629"/>
            <a:ext cx="6842592"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GB" sz="1050" b="1" dirty="0">
                <a:solidFill>
                  <a:srgbClr val="333333"/>
                </a:solidFill>
                <a:latin typeface="Arial"/>
              </a:rPr>
              <a:t>Traditional Ambient Bread</a:t>
            </a:r>
            <a:r>
              <a:rPr kumimoji="0" lang="en-GB" sz="1050" b="1" i="0" u="none" strike="noStrike" kern="1200" cap="none" spc="0" normalizeH="0" baseline="0" noProof="0" dirty="0">
                <a:ln>
                  <a:noFill/>
                </a:ln>
                <a:solidFill>
                  <a:srgbClr val="333333"/>
                </a:solidFill>
                <a:effectLst/>
                <a:uLnTx/>
                <a:uFillTx/>
                <a:latin typeface="Arial"/>
                <a:ea typeface="+mn-ea"/>
                <a:cs typeface="+mn-cs"/>
              </a:rPr>
              <a:t> </a:t>
            </a:r>
            <a:r>
              <a:rPr lang="en-GB" sz="1050" b="1" dirty="0">
                <a:solidFill>
                  <a:srgbClr val="333333"/>
                </a:solidFill>
                <a:latin typeface="Arial"/>
              </a:rPr>
              <a:t>|</a:t>
            </a:r>
            <a:r>
              <a:rPr kumimoji="0" lang="en-GB" sz="1050" b="1" i="0" u="none" strike="noStrike" kern="1200" cap="none" spc="0" normalizeH="0" baseline="0" noProof="0" dirty="0">
                <a:ln>
                  <a:noFill/>
                </a:ln>
                <a:solidFill>
                  <a:srgbClr val="333333"/>
                </a:solidFill>
                <a:effectLst/>
                <a:uLnTx/>
                <a:uFillTx/>
                <a:latin typeface="Arial"/>
                <a:ea typeface="+mn-ea"/>
                <a:cs typeface="+mn-cs"/>
              </a:rPr>
              <a:t> Pre-Pack vs In Store Bakery (ISB)</a:t>
            </a:r>
            <a:endParaRPr kumimoji="0" lang="en-GB" sz="1050" b="0" i="0" u="none" strike="noStrike" kern="1200" cap="none" spc="0" normalizeH="0" baseline="0" noProof="0" dirty="0">
              <a:ln>
                <a:noFill/>
              </a:ln>
              <a:solidFill>
                <a:srgbClr val="333333"/>
              </a:solidFill>
              <a:effectLst/>
              <a:uLnTx/>
              <a:uFillTx/>
              <a:latin typeface="Arial"/>
              <a:ea typeface="+mn-ea"/>
              <a:cs typeface="+mn-cs"/>
            </a:endParaRPr>
          </a:p>
        </p:txBody>
      </p:sp>
      <p:sp>
        <p:nvSpPr>
          <p:cNvPr id="15" name="Footer Placeholder 2">
            <a:extLst>
              <a:ext uri="{FF2B5EF4-FFF2-40B4-BE49-F238E27FC236}">
                <a16:creationId xmlns:a16="http://schemas.microsoft.com/office/drawing/2014/main" id="{7801F013-BE11-4896-2996-2E07B612DEF2}"/>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800" b="1" i="0" u="none" strike="noStrike" kern="1200" cap="none" spc="0" normalizeH="0" baseline="0" noProof="0" dirty="0">
                <a:ln>
                  <a:noFill/>
                </a:ln>
                <a:solidFill>
                  <a:srgbClr val="333333"/>
                </a:solidFill>
                <a:effectLst/>
                <a:uLnTx/>
                <a:uFillTx/>
                <a:latin typeface="Arial"/>
                <a:ea typeface="+mn-ea"/>
                <a:cs typeface="+mn-cs"/>
              </a:rPr>
              <a:t>Source: Kantar Worldpanel | Traditional Ambient Bread | 52 w/e </a:t>
            </a:r>
            <a:r>
              <a:rPr kumimoji="0" lang="en-GB" sz="800" b="1" i="0" u="none" strike="noStrike" kern="0" cap="none" spc="0" normalizeH="0" baseline="0" noProof="0" dirty="0">
                <a:ln>
                  <a:noFill/>
                </a:ln>
                <a:solidFill>
                  <a:srgbClr val="333333"/>
                </a:solidFill>
                <a:effectLst/>
                <a:uLnTx/>
                <a:uFillTx/>
                <a:latin typeface="Arial"/>
                <a:ea typeface="+mn-ea"/>
                <a:cs typeface="+mn-cs"/>
              </a:rPr>
              <a:t>17</a:t>
            </a:r>
            <a:r>
              <a:rPr kumimoji="0" lang="en-GB" sz="800" b="1" i="0" u="none" strike="noStrike" kern="0" cap="none" spc="0" normalizeH="0" baseline="30000" noProof="0" dirty="0">
                <a:ln>
                  <a:noFill/>
                </a:ln>
                <a:solidFill>
                  <a:srgbClr val="333333"/>
                </a:solidFill>
                <a:effectLst/>
                <a:uLnTx/>
                <a:uFillTx/>
                <a:latin typeface="Arial"/>
                <a:ea typeface="+mn-ea"/>
                <a:cs typeface="+mn-cs"/>
              </a:rPr>
              <a:t>th</a:t>
            </a:r>
            <a:r>
              <a:rPr kumimoji="0" lang="en-GB" sz="800" b="1" i="0" u="none" strike="noStrike" kern="1200" cap="none" spc="0" normalizeH="0" baseline="0" noProof="0" dirty="0">
                <a:ln>
                  <a:noFill/>
                </a:ln>
                <a:solidFill>
                  <a:srgbClr val="333333"/>
                </a:solidFill>
                <a:effectLst/>
                <a:uLnTx/>
                <a:uFillTx/>
                <a:latin typeface="Arial"/>
                <a:ea typeface="+mn-ea"/>
                <a:cs typeface="+mn-cs"/>
              </a:rPr>
              <a:t> March 24 and </a:t>
            </a:r>
            <a:r>
              <a:rPr kumimoji="0" lang="en-GB" sz="800" b="1" i="0" u="none" strike="noStrike" kern="0" cap="none" spc="0" normalizeH="0" baseline="0" noProof="0" dirty="0">
                <a:ln>
                  <a:noFill/>
                </a:ln>
                <a:solidFill>
                  <a:srgbClr val="333333"/>
                </a:solidFill>
                <a:effectLst/>
                <a:uLnTx/>
                <a:uFillTx/>
                <a:latin typeface="Arial"/>
                <a:ea typeface="+mn-ea"/>
                <a:cs typeface="+mn-cs"/>
              </a:rPr>
              <a:t>19</a:t>
            </a:r>
            <a:r>
              <a:rPr kumimoji="0" lang="en-GB" sz="800" b="1" i="0" u="none" strike="noStrike" kern="1200" cap="none" spc="0" normalizeH="0" baseline="30000" noProof="0" dirty="0">
                <a:ln>
                  <a:noFill/>
                </a:ln>
                <a:solidFill>
                  <a:srgbClr val="333333"/>
                </a:solidFill>
                <a:effectLst/>
                <a:uLnTx/>
                <a:uFillTx/>
                <a:latin typeface="Arial"/>
                <a:ea typeface="+mn-ea"/>
                <a:cs typeface="+mn-cs"/>
              </a:rPr>
              <a:t>th</a:t>
            </a:r>
            <a:r>
              <a:rPr kumimoji="0" lang="en-GB" sz="800" b="1" i="0" u="none" strike="noStrike" kern="1200" cap="none" spc="0" normalizeH="0" baseline="0" noProof="0" dirty="0">
                <a:ln>
                  <a:noFill/>
                </a:ln>
                <a:solidFill>
                  <a:srgbClr val="333333"/>
                </a:solidFill>
                <a:effectLst/>
                <a:uLnTx/>
                <a:uFillTx/>
                <a:latin typeface="Arial"/>
                <a:ea typeface="+mn-ea"/>
                <a:cs typeface="+mn-cs"/>
              </a:rPr>
              <a:t> March 23 &amp; 2</a:t>
            </a:r>
            <a:r>
              <a:rPr kumimoji="0" lang="en-GB" sz="800" b="1" i="0" u="none" strike="noStrike" kern="0" cap="none" spc="0" normalizeH="0" baseline="0" noProof="0" dirty="0">
                <a:ln>
                  <a:noFill/>
                </a:ln>
                <a:solidFill>
                  <a:srgbClr val="333333"/>
                </a:solidFill>
                <a:effectLst/>
                <a:uLnTx/>
                <a:uFillTx/>
                <a:latin typeface="Arial"/>
                <a:ea typeface="+mn-ea"/>
                <a:cs typeface="+mn-cs"/>
              </a:rPr>
              <a:t>0</a:t>
            </a:r>
            <a:r>
              <a:rPr kumimoji="0" lang="en-GB" sz="800" b="1" i="0" u="none" strike="noStrike" kern="0" cap="none" spc="0" normalizeH="0" baseline="30000" noProof="0" dirty="0">
                <a:ln>
                  <a:noFill/>
                </a:ln>
                <a:solidFill>
                  <a:srgbClr val="333333"/>
                </a:solidFill>
                <a:effectLst/>
                <a:uLnTx/>
                <a:uFillTx/>
                <a:latin typeface="Arial"/>
                <a:ea typeface="+mn-ea"/>
                <a:cs typeface="+mn-cs"/>
              </a:rPr>
              <a:t>th</a:t>
            </a:r>
            <a:r>
              <a:rPr kumimoji="0" lang="en-GB" sz="800" b="1" i="0" u="none" strike="noStrike" kern="1200" cap="none" spc="0" normalizeH="0" baseline="0" noProof="0" dirty="0">
                <a:ln>
                  <a:noFill/>
                </a:ln>
                <a:solidFill>
                  <a:srgbClr val="333333"/>
                </a:solidFill>
                <a:effectLst/>
                <a:uLnTx/>
                <a:uFillTx/>
                <a:latin typeface="Arial"/>
                <a:ea typeface="+mn-ea"/>
                <a:cs typeface="+mn-cs"/>
              </a:rPr>
              <a:t> March 22</a:t>
            </a:r>
          </a:p>
        </p:txBody>
      </p:sp>
      <p:graphicFrame>
        <p:nvGraphicFramePr>
          <p:cNvPr id="16" name="Chart 15">
            <a:extLst>
              <a:ext uri="{FF2B5EF4-FFF2-40B4-BE49-F238E27FC236}">
                <a16:creationId xmlns:a16="http://schemas.microsoft.com/office/drawing/2014/main" id="{88444E34-8C74-4E5F-A95A-34C0017E32CB}"/>
              </a:ext>
            </a:extLst>
          </p:cNvPr>
          <p:cNvGraphicFramePr>
            <a:graphicFrameLocks/>
          </p:cNvGraphicFramePr>
          <p:nvPr/>
        </p:nvGraphicFramePr>
        <p:xfrm>
          <a:off x="393726" y="1893850"/>
          <a:ext cx="5699707" cy="3628269"/>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132FC513-23FF-05FF-A5F0-054B9018FB90}"/>
              </a:ext>
            </a:extLst>
          </p:cNvPr>
          <p:cNvSpPr txBox="1"/>
          <p:nvPr/>
        </p:nvSpPr>
        <p:spPr>
          <a:xfrm>
            <a:off x="895269" y="4284909"/>
            <a:ext cx="800803" cy="26161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£1.5bn</a:t>
            </a:r>
          </a:p>
        </p:txBody>
      </p:sp>
      <p:sp>
        <p:nvSpPr>
          <p:cNvPr id="18" name="TextBox 17">
            <a:extLst>
              <a:ext uri="{FF2B5EF4-FFF2-40B4-BE49-F238E27FC236}">
                <a16:creationId xmlns:a16="http://schemas.microsoft.com/office/drawing/2014/main" id="{1D0E6288-FC90-37B8-CA63-A502FBA66594}"/>
              </a:ext>
            </a:extLst>
          </p:cNvPr>
          <p:cNvSpPr txBox="1"/>
          <p:nvPr/>
        </p:nvSpPr>
        <p:spPr>
          <a:xfrm>
            <a:off x="1572191" y="4284909"/>
            <a:ext cx="705257" cy="26161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£1.7bn</a:t>
            </a:r>
          </a:p>
        </p:txBody>
      </p:sp>
      <p:sp>
        <p:nvSpPr>
          <p:cNvPr id="19" name="TextBox 18">
            <a:extLst>
              <a:ext uri="{FF2B5EF4-FFF2-40B4-BE49-F238E27FC236}">
                <a16:creationId xmlns:a16="http://schemas.microsoft.com/office/drawing/2014/main" id="{1A5FFA9D-55E3-CEE2-11CA-9463D5C8D5E0}"/>
              </a:ext>
            </a:extLst>
          </p:cNvPr>
          <p:cNvSpPr txBox="1"/>
          <p:nvPr/>
        </p:nvSpPr>
        <p:spPr>
          <a:xfrm>
            <a:off x="2144587" y="4284909"/>
            <a:ext cx="705257" cy="26161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£1.8bn</a:t>
            </a:r>
          </a:p>
        </p:txBody>
      </p:sp>
      <p:sp>
        <p:nvSpPr>
          <p:cNvPr id="20" name="TextBox 19">
            <a:extLst>
              <a:ext uri="{FF2B5EF4-FFF2-40B4-BE49-F238E27FC236}">
                <a16:creationId xmlns:a16="http://schemas.microsoft.com/office/drawing/2014/main" id="{50B54ADD-309B-276F-8531-24C19930F025}"/>
              </a:ext>
            </a:extLst>
          </p:cNvPr>
          <p:cNvSpPr txBox="1"/>
          <p:nvPr/>
        </p:nvSpPr>
        <p:spPr>
          <a:xfrm>
            <a:off x="3636890" y="5051772"/>
            <a:ext cx="705257" cy="26161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£278m</a:t>
            </a:r>
          </a:p>
        </p:txBody>
      </p:sp>
      <p:sp>
        <p:nvSpPr>
          <p:cNvPr id="21" name="TextBox 20">
            <a:extLst>
              <a:ext uri="{FF2B5EF4-FFF2-40B4-BE49-F238E27FC236}">
                <a16:creationId xmlns:a16="http://schemas.microsoft.com/office/drawing/2014/main" id="{8ACA50BC-3620-61A1-0221-8CABD49B040B}"/>
              </a:ext>
            </a:extLst>
          </p:cNvPr>
          <p:cNvSpPr txBox="1"/>
          <p:nvPr/>
        </p:nvSpPr>
        <p:spPr>
          <a:xfrm>
            <a:off x="4224278" y="5049828"/>
            <a:ext cx="705257" cy="26161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£338m</a:t>
            </a:r>
          </a:p>
        </p:txBody>
      </p:sp>
      <p:sp>
        <p:nvSpPr>
          <p:cNvPr id="22" name="TextBox 21">
            <a:extLst>
              <a:ext uri="{FF2B5EF4-FFF2-40B4-BE49-F238E27FC236}">
                <a16:creationId xmlns:a16="http://schemas.microsoft.com/office/drawing/2014/main" id="{D4161FF1-2E10-C6A2-CD8A-675A515A180F}"/>
              </a:ext>
            </a:extLst>
          </p:cNvPr>
          <p:cNvSpPr txBox="1"/>
          <p:nvPr/>
        </p:nvSpPr>
        <p:spPr>
          <a:xfrm>
            <a:off x="4811666" y="5047884"/>
            <a:ext cx="705257" cy="26161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£397m</a:t>
            </a:r>
          </a:p>
        </p:txBody>
      </p:sp>
      <p:sp>
        <p:nvSpPr>
          <p:cNvPr id="23" name="TextBox 22">
            <a:extLst>
              <a:ext uri="{FF2B5EF4-FFF2-40B4-BE49-F238E27FC236}">
                <a16:creationId xmlns:a16="http://schemas.microsoft.com/office/drawing/2014/main" id="{290F545D-F31D-19D1-A755-9C76EE134CB4}"/>
              </a:ext>
            </a:extLst>
          </p:cNvPr>
          <p:cNvSpPr txBox="1"/>
          <p:nvPr/>
        </p:nvSpPr>
        <p:spPr>
          <a:xfrm>
            <a:off x="1260901" y="2843158"/>
            <a:ext cx="1236314" cy="246221"/>
          </a:xfrm>
          <a:prstGeom prst="rect">
            <a:avLst/>
          </a:prstGeom>
          <a:noFill/>
        </p:spPr>
        <p:txBody>
          <a:bodyPr wrap="square" rtlCol="0">
            <a:spAutoFit/>
          </a:bodyPr>
          <a:lstStyle/>
          <a:p>
            <a:pPr algn="ctr"/>
            <a:r>
              <a:rPr lang="en-GB" sz="1000" b="1" dirty="0">
                <a:solidFill>
                  <a:srgbClr val="00B050"/>
                </a:solidFill>
                <a:latin typeface="Arial" panose="020B0604020202020204" pitchFamily="34" charset="0"/>
                <a:cs typeface="Arial" panose="020B0604020202020204" pitchFamily="34" charset="0"/>
              </a:rPr>
              <a:t>+11.5%</a:t>
            </a:r>
          </a:p>
        </p:txBody>
      </p:sp>
      <p:sp>
        <p:nvSpPr>
          <p:cNvPr id="24" name="TextBox 23">
            <a:extLst>
              <a:ext uri="{FF2B5EF4-FFF2-40B4-BE49-F238E27FC236}">
                <a16:creationId xmlns:a16="http://schemas.microsoft.com/office/drawing/2014/main" id="{3B2BC46B-1A66-06B7-A20F-2912252293AD}"/>
              </a:ext>
            </a:extLst>
          </p:cNvPr>
          <p:cNvSpPr txBox="1"/>
          <p:nvPr/>
        </p:nvSpPr>
        <p:spPr>
          <a:xfrm>
            <a:off x="1879058" y="2700182"/>
            <a:ext cx="1236314" cy="246221"/>
          </a:xfrm>
          <a:prstGeom prst="rect">
            <a:avLst/>
          </a:prstGeom>
          <a:noFill/>
        </p:spPr>
        <p:txBody>
          <a:bodyPr wrap="square" rtlCol="0">
            <a:spAutoFit/>
          </a:bodyPr>
          <a:lstStyle/>
          <a:p>
            <a:pPr algn="ctr"/>
            <a:r>
              <a:rPr lang="en-GB" sz="1000" b="1" dirty="0">
                <a:solidFill>
                  <a:srgbClr val="00B050"/>
                </a:solidFill>
                <a:latin typeface="Arial" panose="020B0604020202020204" pitchFamily="34" charset="0"/>
                <a:cs typeface="Arial" panose="020B0604020202020204" pitchFamily="34" charset="0"/>
              </a:rPr>
              <a:t>+6.1%</a:t>
            </a:r>
          </a:p>
        </p:txBody>
      </p:sp>
      <p:sp>
        <p:nvSpPr>
          <p:cNvPr id="25" name="TextBox 24">
            <a:extLst>
              <a:ext uri="{FF2B5EF4-FFF2-40B4-BE49-F238E27FC236}">
                <a16:creationId xmlns:a16="http://schemas.microsoft.com/office/drawing/2014/main" id="{63D9E8F1-6FFB-49BA-DA8A-9527091776D8}"/>
              </a:ext>
            </a:extLst>
          </p:cNvPr>
          <p:cNvSpPr txBox="1"/>
          <p:nvPr/>
        </p:nvSpPr>
        <p:spPr>
          <a:xfrm>
            <a:off x="3975919" y="4672684"/>
            <a:ext cx="1236314" cy="246221"/>
          </a:xfrm>
          <a:prstGeom prst="rect">
            <a:avLst/>
          </a:prstGeom>
          <a:noFill/>
        </p:spPr>
        <p:txBody>
          <a:bodyPr wrap="square" rtlCol="0">
            <a:spAutoFit/>
          </a:bodyPr>
          <a:lstStyle/>
          <a:p>
            <a:pPr algn="ctr"/>
            <a:r>
              <a:rPr lang="en-GB" sz="1000" b="1" dirty="0">
                <a:solidFill>
                  <a:srgbClr val="00B050"/>
                </a:solidFill>
                <a:latin typeface="Arial" panose="020B0604020202020204" pitchFamily="34" charset="0"/>
                <a:cs typeface="Arial" panose="020B0604020202020204" pitchFamily="34" charset="0"/>
              </a:rPr>
              <a:t>+21.6%</a:t>
            </a:r>
          </a:p>
        </p:txBody>
      </p:sp>
      <p:sp>
        <p:nvSpPr>
          <p:cNvPr id="26" name="TextBox 25">
            <a:extLst>
              <a:ext uri="{FF2B5EF4-FFF2-40B4-BE49-F238E27FC236}">
                <a16:creationId xmlns:a16="http://schemas.microsoft.com/office/drawing/2014/main" id="{153908F8-5884-1A79-FCB4-0C2E399AF2D4}"/>
              </a:ext>
            </a:extLst>
          </p:cNvPr>
          <p:cNvSpPr txBox="1"/>
          <p:nvPr/>
        </p:nvSpPr>
        <p:spPr>
          <a:xfrm>
            <a:off x="4546137" y="4561908"/>
            <a:ext cx="1236314" cy="246221"/>
          </a:xfrm>
          <a:prstGeom prst="rect">
            <a:avLst/>
          </a:prstGeom>
          <a:noFill/>
        </p:spPr>
        <p:txBody>
          <a:bodyPr wrap="square" rtlCol="0">
            <a:spAutoFit/>
          </a:bodyPr>
          <a:lstStyle/>
          <a:p>
            <a:pPr algn="ctr"/>
            <a:r>
              <a:rPr lang="en-GB" sz="1000" b="1" dirty="0">
                <a:solidFill>
                  <a:srgbClr val="00B050"/>
                </a:solidFill>
                <a:latin typeface="Arial" panose="020B0604020202020204" pitchFamily="34" charset="0"/>
                <a:cs typeface="Arial" panose="020B0604020202020204" pitchFamily="34" charset="0"/>
              </a:rPr>
              <a:t>+17.4%</a:t>
            </a:r>
          </a:p>
        </p:txBody>
      </p:sp>
      <p:graphicFrame>
        <p:nvGraphicFramePr>
          <p:cNvPr id="27" name="Chart 26">
            <a:extLst>
              <a:ext uri="{FF2B5EF4-FFF2-40B4-BE49-F238E27FC236}">
                <a16:creationId xmlns:a16="http://schemas.microsoft.com/office/drawing/2014/main" id="{892883E3-4E1B-F67A-B54F-E819C39D1EBB}"/>
              </a:ext>
            </a:extLst>
          </p:cNvPr>
          <p:cNvGraphicFramePr>
            <a:graphicFrameLocks/>
          </p:cNvGraphicFramePr>
          <p:nvPr/>
        </p:nvGraphicFramePr>
        <p:xfrm>
          <a:off x="6079408" y="1897185"/>
          <a:ext cx="5747457" cy="3624934"/>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Box 27">
            <a:extLst>
              <a:ext uri="{FF2B5EF4-FFF2-40B4-BE49-F238E27FC236}">
                <a16:creationId xmlns:a16="http://schemas.microsoft.com/office/drawing/2014/main" id="{278E0132-DCA4-8E2D-4E2C-521D82BCCCD4}"/>
              </a:ext>
            </a:extLst>
          </p:cNvPr>
          <p:cNvSpPr txBox="1"/>
          <p:nvPr/>
        </p:nvSpPr>
        <p:spPr>
          <a:xfrm>
            <a:off x="6475316" y="3789487"/>
            <a:ext cx="1030316" cy="261610"/>
          </a:xfrm>
          <a:prstGeom prst="rect">
            <a:avLst/>
          </a:prstGeom>
          <a:noFill/>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1.5bn</a:t>
            </a:r>
          </a:p>
        </p:txBody>
      </p:sp>
      <p:sp>
        <p:nvSpPr>
          <p:cNvPr id="29" name="TextBox 28">
            <a:extLst>
              <a:ext uri="{FF2B5EF4-FFF2-40B4-BE49-F238E27FC236}">
                <a16:creationId xmlns:a16="http://schemas.microsoft.com/office/drawing/2014/main" id="{69D294BA-F7B2-E0BE-BD87-0272D4882441}"/>
              </a:ext>
            </a:extLst>
          </p:cNvPr>
          <p:cNvSpPr txBox="1"/>
          <p:nvPr/>
        </p:nvSpPr>
        <p:spPr>
          <a:xfrm>
            <a:off x="7069136" y="3789487"/>
            <a:ext cx="1030316" cy="261610"/>
          </a:xfrm>
          <a:prstGeom prst="rect">
            <a:avLst/>
          </a:prstGeom>
          <a:noFill/>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1.5bn</a:t>
            </a:r>
          </a:p>
        </p:txBody>
      </p:sp>
      <p:sp>
        <p:nvSpPr>
          <p:cNvPr id="30" name="TextBox 29">
            <a:extLst>
              <a:ext uri="{FF2B5EF4-FFF2-40B4-BE49-F238E27FC236}">
                <a16:creationId xmlns:a16="http://schemas.microsoft.com/office/drawing/2014/main" id="{9A92CC84-95E3-3663-0327-BF1E09396658}"/>
              </a:ext>
            </a:extLst>
          </p:cNvPr>
          <p:cNvSpPr txBox="1"/>
          <p:nvPr/>
        </p:nvSpPr>
        <p:spPr>
          <a:xfrm>
            <a:off x="7662956" y="3789487"/>
            <a:ext cx="1030316" cy="261610"/>
          </a:xfrm>
          <a:prstGeom prst="rect">
            <a:avLst/>
          </a:prstGeom>
          <a:noFill/>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1.5bn</a:t>
            </a:r>
          </a:p>
        </p:txBody>
      </p:sp>
      <p:sp>
        <p:nvSpPr>
          <p:cNvPr id="31" name="TextBox 30">
            <a:extLst>
              <a:ext uri="{FF2B5EF4-FFF2-40B4-BE49-F238E27FC236}">
                <a16:creationId xmlns:a16="http://schemas.microsoft.com/office/drawing/2014/main" id="{6AFF3227-5A7F-4BC5-6BA8-901E0582581B}"/>
              </a:ext>
            </a:extLst>
          </p:cNvPr>
          <p:cNvSpPr txBox="1"/>
          <p:nvPr/>
        </p:nvSpPr>
        <p:spPr>
          <a:xfrm>
            <a:off x="9223345" y="5047884"/>
            <a:ext cx="1030316" cy="261610"/>
          </a:xfrm>
          <a:prstGeom prst="rect">
            <a:avLst/>
          </a:prstGeom>
          <a:noFill/>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219m</a:t>
            </a:r>
          </a:p>
        </p:txBody>
      </p:sp>
      <p:sp>
        <p:nvSpPr>
          <p:cNvPr id="32" name="TextBox 31">
            <a:extLst>
              <a:ext uri="{FF2B5EF4-FFF2-40B4-BE49-F238E27FC236}">
                <a16:creationId xmlns:a16="http://schemas.microsoft.com/office/drawing/2014/main" id="{71F9442C-8773-5F98-D6F7-A5755E3A635F}"/>
              </a:ext>
            </a:extLst>
          </p:cNvPr>
          <p:cNvSpPr txBox="1"/>
          <p:nvPr/>
        </p:nvSpPr>
        <p:spPr>
          <a:xfrm>
            <a:off x="9785830" y="5058122"/>
            <a:ext cx="1030316" cy="261610"/>
          </a:xfrm>
          <a:prstGeom prst="rect">
            <a:avLst/>
          </a:prstGeom>
          <a:noFill/>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223m</a:t>
            </a:r>
          </a:p>
        </p:txBody>
      </p:sp>
      <p:sp>
        <p:nvSpPr>
          <p:cNvPr id="33" name="TextBox 32">
            <a:extLst>
              <a:ext uri="{FF2B5EF4-FFF2-40B4-BE49-F238E27FC236}">
                <a16:creationId xmlns:a16="http://schemas.microsoft.com/office/drawing/2014/main" id="{D0302F95-E492-5ACC-71C1-6B83CA2A9837}"/>
              </a:ext>
            </a:extLst>
          </p:cNvPr>
          <p:cNvSpPr txBox="1"/>
          <p:nvPr/>
        </p:nvSpPr>
        <p:spPr>
          <a:xfrm>
            <a:off x="10439949" y="5047884"/>
            <a:ext cx="1030316" cy="261610"/>
          </a:xfrm>
          <a:prstGeom prst="rect">
            <a:avLst/>
          </a:prstGeom>
          <a:noFill/>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232m</a:t>
            </a:r>
          </a:p>
        </p:txBody>
      </p:sp>
      <p:sp>
        <p:nvSpPr>
          <p:cNvPr id="34" name="TextBox 33">
            <a:extLst>
              <a:ext uri="{FF2B5EF4-FFF2-40B4-BE49-F238E27FC236}">
                <a16:creationId xmlns:a16="http://schemas.microsoft.com/office/drawing/2014/main" id="{77D1FB9A-9858-E87B-C3E9-F0B6FF2D2E03}"/>
              </a:ext>
            </a:extLst>
          </p:cNvPr>
          <p:cNvSpPr txBox="1"/>
          <p:nvPr/>
        </p:nvSpPr>
        <p:spPr>
          <a:xfrm>
            <a:off x="7091071" y="2629659"/>
            <a:ext cx="948948" cy="261610"/>
          </a:xfrm>
          <a:prstGeom prst="rect">
            <a:avLst/>
          </a:prstGeom>
          <a:noFill/>
        </p:spPr>
        <p:txBody>
          <a:bodyPr wrap="square" rtlCol="0">
            <a:spAutoFit/>
          </a:bodyPr>
          <a:lstStyle/>
          <a:p>
            <a:pPr algn="ctr"/>
            <a:r>
              <a:rPr lang="en-GB" sz="1100" b="1" dirty="0">
                <a:solidFill>
                  <a:srgbClr val="FF0000"/>
                </a:solidFill>
                <a:latin typeface="Arial" panose="020B0604020202020204" pitchFamily="34" charset="0"/>
                <a:cs typeface="Arial" panose="020B0604020202020204" pitchFamily="34" charset="0"/>
              </a:rPr>
              <a:t>-3.3%</a:t>
            </a:r>
          </a:p>
        </p:txBody>
      </p:sp>
      <p:sp>
        <p:nvSpPr>
          <p:cNvPr id="35" name="TextBox 34">
            <a:extLst>
              <a:ext uri="{FF2B5EF4-FFF2-40B4-BE49-F238E27FC236}">
                <a16:creationId xmlns:a16="http://schemas.microsoft.com/office/drawing/2014/main" id="{C5D7526F-7492-EB0B-CAAA-9A7D46F3476D}"/>
              </a:ext>
            </a:extLst>
          </p:cNvPr>
          <p:cNvSpPr txBox="1"/>
          <p:nvPr/>
        </p:nvSpPr>
        <p:spPr>
          <a:xfrm>
            <a:off x="7703640" y="2696425"/>
            <a:ext cx="948948" cy="261610"/>
          </a:xfrm>
          <a:prstGeom prst="rect">
            <a:avLst/>
          </a:prstGeom>
          <a:noFill/>
        </p:spPr>
        <p:txBody>
          <a:bodyPr wrap="square" rtlCol="0">
            <a:spAutoFit/>
          </a:bodyPr>
          <a:lstStyle/>
          <a:p>
            <a:pPr algn="ctr"/>
            <a:r>
              <a:rPr lang="en-GB" sz="1100" b="1" dirty="0">
                <a:solidFill>
                  <a:srgbClr val="FF0000"/>
                </a:solidFill>
                <a:latin typeface="Arial" panose="020B0604020202020204" pitchFamily="34" charset="0"/>
                <a:cs typeface="Arial" panose="020B0604020202020204" pitchFamily="34" charset="0"/>
              </a:rPr>
              <a:t>-1.4%</a:t>
            </a:r>
          </a:p>
        </p:txBody>
      </p:sp>
      <p:sp>
        <p:nvSpPr>
          <p:cNvPr id="36" name="TextBox 35">
            <a:extLst>
              <a:ext uri="{FF2B5EF4-FFF2-40B4-BE49-F238E27FC236}">
                <a16:creationId xmlns:a16="http://schemas.microsoft.com/office/drawing/2014/main" id="{BFBBC8B2-CAD6-5D26-25F1-90C20D9510DA}"/>
              </a:ext>
            </a:extLst>
          </p:cNvPr>
          <p:cNvSpPr txBox="1"/>
          <p:nvPr/>
        </p:nvSpPr>
        <p:spPr>
          <a:xfrm>
            <a:off x="9818650" y="4726369"/>
            <a:ext cx="948948" cy="261610"/>
          </a:xfrm>
          <a:prstGeom prst="rect">
            <a:avLst/>
          </a:prstGeom>
          <a:noFill/>
        </p:spPr>
        <p:txBody>
          <a:bodyPr wrap="square" rtlCol="0">
            <a:spAutoFit/>
          </a:bodyPr>
          <a:lstStyle/>
          <a:p>
            <a:pPr algn="ctr"/>
            <a:r>
              <a:rPr lang="en-GB" sz="1100" b="1" dirty="0">
                <a:solidFill>
                  <a:srgbClr val="00B050"/>
                </a:solidFill>
                <a:latin typeface="Arial" panose="020B0604020202020204" pitchFamily="34" charset="0"/>
                <a:cs typeface="Arial" panose="020B0604020202020204" pitchFamily="34" charset="0"/>
              </a:rPr>
              <a:t>+1.8%</a:t>
            </a:r>
          </a:p>
        </p:txBody>
      </p:sp>
      <p:sp>
        <p:nvSpPr>
          <p:cNvPr id="37" name="TextBox 36">
            <a:extLst>
              <a:ext uri="{FF2B5EF4-FFF2-40B4-BE49-F238E27FC236}">
                <a16:creationId xmlns:a16="http://schemas.microsoft.com/office/drawing/2014/main" id="{63E089B8-2FCC-8C8F-382D-FD346AC88122}"/>
              </a:ext>
            </a:extLst>
          </p:cNvPr>
          <p:cNvSpPr txBox="1"/>
          <p:nvPr/>
        </p:nvSpPr>
        <p:spPr>
          <a:xfrm>
            <a:off x="10439949" y="4687628"/>
            <a:ext cx="948948" cy="261610"/>
          </a:xfrm>
          <a:prstGeom prst="rect">
            <a:avLst/>
          </a:prstGeom>
          <a:noFill/>
        </p:spPr>
        <p:txBody>
          <a:bodyPr wrap="square" rtlCol="0">
            <a:spAutoFit/>
          </a:bodyPr>
          <a:lstStyle/>
          <a:p>
            <a:pPr algn="ctr"/>
            <a:r>
              <a:rPr lang="en-GB" sz="1100" b="1" dirty="0">
                <a:solidFill>
                  <a:srgbClr val="00B050"/>
                </a:solidFill>
                <a:latin typeface="Arial" panose="020B0604020202020204" pitchFamily="34" charset="0"/>
                <a:cs typeface="Arial" panose="020B0604020202020204" pitchFamily="34" charset="0"/>
              </a:rPr>
              <a:t>+4.1%</a:t>
            </a:r>
          </a:p>
        </p:txBody>
      </p:sp>
      <p:sp>
        <p:nvSpPr>
          <p:cNvPr id="5" name="Slide Number Placeholder 4">
            <a:extLst>
              <a:ext uri="{FF2B5EF4-FFF2-40B4-BE49-F238E27FC236}">
                <a16:creationId xmlns:a16="http://schemas.microsoft.com/office/drawing/2014/main" id="{7ED10E8A-57A5-17CD-FA9F-35DC0D2E2D9C}"/>
              </a:ext>
            </a:extLst>
          </p:cNvPr>
          <p:cNvSpPr>
            <a:spLocks noGrp="1"/>
          </p:cNvSpPr>
          <p:nvPr>
            <p:ph type="sldNum" sz="quarter" idx="8"/>
          </p:nvPr>
        </p:nvSpPr>
        <p:spPr/>
        <p:txBody>
          <a:bodyPr/>
          <a:lstStyle/>
          <a:p>
            <a:pPr lvl="0"/>
            <a:fld id="{2F5E0D22-71FE-4D86-AF5F-F0F973B80376}" type="slidenum">
              <a:rPr lang="en-GB" smtClean="0"/>
              <a:t>5</a:t>
            </a:fld>
            <a:endParaRPr lang="en-GB"/>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726">
    <p:spTree>
      <p:nvGrpSpPr>
        <p:cNvPr id="1" name=""/>
        <p:cNvGrpSpPr/>
        <p:nvPr/>
      </p:nvGrpSpPr>
      <p:grpSpPr>
        <a:xfrm>
          <a:off x="0" y="0"/>
          <a:ext cx="0" cy="0"/>
          <a:chOff x="0" y="0"/>
          <a:chExt cx="0" cy="0"/>
        </a:xfrm>
      </p:grpSpPr>
      <p:sp>
        <p:nvSpPr>
          <p:cNvPr id="2" name="ChartAxisTitle_1">
            <a:extLst>
              <a:ext uri="{FF2B5EF4-FFF2-40B4-BE49-F238E27FC236}">
                <a16:creationId xmlns:a16="http://schemas.microsoft.com/office/drawing/2014/main" id="{29DE45FE-3F2E-B2F8-E753-E67FAB75DB4F}"/>
              </a:ext>
            </a:extLst>
          </p:cNvPr>
          <p:cNvSpPr txBox="1"/>
          <p:nvPr/>
        </p:nvSpPr>
        <p:spPr>
          <a:xfrm>
            <a:off x="5092165" y="5700168"/>
            <a:ext cx="2252660" cy="261609"/>
          </a:xfrm>
          <a:prstGeom prst="rect">
            <a:avLst/>
          </a:prstGeom>
          <a:noFill/>
          <a:ln cap="flat">
            <a:noFill/>
          </a:ln>
        </p:spPr>
        <p:txBody>
          <a:bodyPr vert="horz" wrap="square" lIns="35999" tIns="45720" rIns="35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1" u="none" strike="noStrike" kern="1200" cap="none" spc="0" baseline="0">
              <a:solidFill>
                <a:srgbClr val="7F7F7F"/>
              </a:solidFill>
              <a:uFillTx/>
              <a:latin typeface="Arial"/>
            </a:endParaRPr>
          </a:p>
        </p:txBody>
      </p:sp>
      <p:sp>
        <p:nvSpPr>
          <p:cNvPr id="3" name="Title 5">
            <a:extLst>
              <a:ext uri="{FF2B5EF4-FFF2-40B4-BE49-F238E27FC236}">
                <a16:creationId xmlns:a16="http://schemas.microsoft.com/office/drawing/2014/main" id="{C67336FE-4BEE-062D-8B3C-63A632BF4E3B}"/>
              </a:ext>
            </a:extLst>
          </p:cNvPr>
          <p:cNvSpPr txBox="1"/>
          <p:nvPr/>
        </p:nvSpPr>
        <p:spPr>
          <a:xfrm>
            <a:off x="272180" y="2225219"/>
            <a:ext cx="11466877" cy="40319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000000"/>
              </a:solidFill>
              <a:uFillTx/>
              <a:latin typeface="Arial"/>
            </a:endParaRPr>
          </a:p>
        </p:txBody>
      </p:sp>
      <p:sp>
        <p:nvSpPr>
          <p:cNvPr id="4" name="Footer Placeholder 2">
            <a:extLst>
              <a:ext uri="{FF2B5EF4-FFF2-40B4-BE49-F238E27FC236}">
                <a16:creationId xmlns:a16="http://schemas.microsoft.com/office/drawing/2014/main" id="{BFCEA18F-1158-FBB8-B343-78254CCA5E3E}"/>
              </a:ext>
            </a:extLst>
          </p:cNvPr>
          <p:cNvSpPr txBox="1"/>
          <p:nvPr/>
        </p:nvSpPr>
        <p:spPr>
          <a:xfrm>
            <a:off x="632664" y="1102665"/>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Bread &amp; Morning Goods – % Spend Share by Pre-Pack / ISB by Sector</a:t>
            </a:r>
          </a:p>
        </p:txBody>
      </p:sp>
      <p:sp>
        <p:nvSpPr>
          <p:cNvPr id="5" name="Footer Placeholder 2">
            <a:extLst>
              <a:ext uri="{FF2B5EF4-FFF2-40B4-BE49-F238E27FC236}">
                <a16:creationId xmlns:a16="http://schemas.microsoft.com/office/drawing/2014/main" id="{CADEB14F-FE3B-195D-8DD8-714AF011EEA2}"/>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Total Bread and Morning Goods Segemnts | 52 w/e 17</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24</a:t>
            </a:r>
          </a:p>
        </p:txBody>
      </p:sp>
      <p:sp>
        <p:nvSpPr>
          <p:cNvPr id="6" name="Title 5">
            <a:extLst>
              <a:ext uri="{FF2B5EF4-FFF2-40B4-BE49-F238E27FC236}">
                <a16:creationId xmlns:a16="http://schemas.microsoft.com/office/drawing/2014/main" id="{5DCA0570-BA33-9D2E-06CD-6E4A43FBDB34}"/>
              </a:ext>
            </a:extLst>
          </p:cNvPr>
          <p:cNvSpPr txBox="1"/>
          <p:nvPr/>
        </p:nvSpPr>
        <p:spPr>
          <a:xfrm>
            <a:off x="359999" y="365403"/>
            <a:ext cx="11466877" cy="647111"/>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Arial"/>
              </a:rPr>
              <a:t>ISB is gaining Spend Share in all Bread sectors other than Morning &amp; Snack Bakery and Speciality Bread</a:t>
            </a:r>
            <a:endParaRPr lang="en-GB" sz="1800" b="1" i="0" u="none" strike="noStrike" kern="1200" cap="none" spc="0" baseline="0">
              <a:solidFill>
                <a:srgbClr val="000000"/>
              </a:solidFill>
              <a:uFillTx/>
              <a:latin typeface="Arial"/>
            </a:endParaRPr>
          </a:p>
        </p:txBody>
      </p:sp>
      <p:sp>
        <p:nvSpPr>
          <p:cNvPr id="7" name="Slide Number Placeholder 2">
            <a:extLst>
              <a:ext uri="{FF2B5EF4-FFF2-40B4-BE49-F238E27FC236}">
                <a16:creationId xmlns:a16="http://schemas.microsoft.com/office/drawing/2014/main" id="{796F7B82-BEBB-22B8-C934-A51479A1F40E}"/>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5405E5-68D0-41D3-83D6-28C4EC49620F}" type="slidenum">
              <a:rPr lang="en-GB" sz="1000" b="0" i="0" u="none" strike="noStrike" kern="1200" cap="none" spc="0" baseline="0">
                <a:solidFill>
                  <a:srgbClr val="333333"/>
                </a:solidFill>
                <a:uFillTx/>
                <a:latin typeface="Arial"/>
              </a:rPr>
              <a:t>6</a:t>
            </a:fld>
            <a:endParaRPr lang="en-GB" sz="1000" b="0" i="0" u="none" strike="noStrike" kern="1200" cap="none" spc="0" baseline="0">
              <a:solidFill>
                <a:srgbClr val="333333"/>
              </a:solidFill>
              <a:uFillTx/>
              <a:latin typeface="Arial"/>
            </a:endParaRPr>
          </a:p>
        </p:txBody>
      </p:sp>
      <p:sp>
        <p:nvSpPr>
          <p:cNvPr id="8" name="TextBox 1">
            <a:extLst>
              <a:ext uri="{FF2B5EF4-FFF2-40B4-BE49-F238E27FC236}">
                <a16:creationId xmlns:a16="http://schemas.microsoft.com/office/drawing/2014/main" id="{94B27F91-ED98-F09C-AF33-D6CC63110060}"/>
              </a:ext>
            </a:extLst>
          </p:cNvPr>
          <p:cNvSpPr txBox="1"/>
          <p:nvPr/>
        </p:nvSpPr>
        <p:spPr>
          <a:xfrm>
            <a:off x="115699" y="1804147"/>
            <a:ext cx="1803196" cy="49244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Total Bread &amp; Morning Goods</a:t>
            </a:r>
          </a:p>
        </p:txBody>
      </p:sp>
      <p:sp>
        <p:nvSpPr>
          <p:cNvPr id="9" name="TextBox 9">
            <a:extLst>
              <a:ext uri="{FF2B5EF4-FFF2-40B4-BE49-F238E27FC236}">
                <a16:creationId xmlns:a16="http://schemas.microsoft.com/office/drawing/2014/main" id="{057B9C45-1525-41AD-164F-3006613663DA}"/>
              </a:ext>
            </a:extLst>
          </p:cNvPr>
          <p:cNvSpPr txBox="1"/>
          <p:nvPr/>
        </p:nvSpPr>
        <p:spPr>
          <a:xfrm>
            <a:off x="2544647" y="1795927"/>
            <a:ext cx="1803196" cy="49244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Traditional Ambient Bread</a:t>
            </a:r>
          </a:p>
        </p:txBody>
      </p:sp>
      <p:sp>
        <p:nvSpPr>
          <p:cNvPr id="10" name="TextBox 11">
            <a:extLst>
              <a:ext uri="{FF2B5EF4-FFF2-40B4-BE49-F238E27FC236}">
                <a16:creationId xmlns:a16="http://schemas.microsoft.com/office/drawing/2014/main" id="{5D9C977D-DE3C-7503-9274-12D23AD2AD18}"/>
              </a:ext>
            </a:extLst>
          </p:cNvPr>
          <p:cNvSpPr txBox="1"/>
          <p:nvPr/>
        </p:nvSpPr>
        <p:spPr>
          <a:xfrm>
            <a:off x="4983864" y="1795927"/>
            <a:ext cx="1803196" cy="49244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Morning &amp; Snack Bakery </a:t>
            </a:r>
          </a:p>
        </p:txBody>
      </p:sp>
      <p:sp>
        <p:nvSpPr>
          <p:cNvPr id="11" name="TextBox 12">
            <a:extLst>
              <a:ext uri="{FF2B5EF4-FFF2-40B4-BE49-F238E27FC236}">
                <a16:creationId xmlns:a16="http://schemas.microsoft.com/office/drawing/2014/main" id="{BE6D3CBC-C319-E9A9-EAA2-7E76F4A89568}"/>
              </a:ext>
            </a:extLst>
          </p:cNvPr>
          <p:cNvSpPr txBox="1"/>
          <p:nvPr/>
        </p:nvSpPr>
        <p:spPr>
          <a:xfrm>
            <a:off x="7443627" y="1795927"/>
            <a:ext cx="1803196"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Speciality Bread</a:t>
            </a:r>
          </a:p>
        </p:txBody>
      </p:sp>
      <p:sp>
        <p:nvSpPr>
          <p:cNvPr id="12" name="TextBox 13">
            <a:extLst>
              <a:ext uri="{FF2B5EF4-FFF2-40B4-BE49-F238E27FC236}">
                <a16:creationId xmlns:a16="http://schemas.microsoft.com/office/drawing/2014/main" id="{791C53CE-12BB-3689-8170-32DF3CC724D9}"/>
              </a:ext>
            </a:extLst>
          </p:cNvPr>
          <p:cNvSpPr txBox="1"/>
          <p:nvPr/>
        </p:nvSpPr>
        <p:spPr>
          <a:xfrm>
            <a:off x="9913659" y="1795927"/>
            <a:ext cx="1803196"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Traditional Rolls</a:t>
            </a:r>
          </a:p>
        </p:txBody>
      </p:sp>
      <p:pic>
        <p:nvPicPr>
          <p:cNvPr id="13" name="Graphic 14">
            <a:extLst>
              <a:ext uri="{FF2B5EF4-FFF2-40B4-BE49-F238E27FC236}">
                <a16:creationId xmlns:a16="http://schemas.microsoft.com/office/drawing/2014/main" id="{A9AC6E63-3CD6-934F-CE73-63421AAFFD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3909" y="2624346"/>
            <a:ext cx="804653" cy="804653"/>
          </a:xfrm>
          <a:prstGeom prst="rect">
            <a:avLst/>
          </a:prstGeom>
          <a:noFill/>
          <a:ln cap="flat">
            <a:noFill/>
          </a:ln>
        </p:spPr>
      </p:pic>
      <p:pic>
        <p:nvPicPr>
          <p:cNvPr id="14" name="Graphic 107">
            <a:extLst>
              <a:ext uri="{FF2B5EF4-FFF2-40B4-BE49-F238E27FC236}">
                <a16:creationId xmlns:a16="http://schemas.microsoft.com/office/drawing/2014/main" id="{5148E04D-435A-C510-A8CD-AD58B9C84A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03287" y="2624346"/>
            <a:ext cx="804653" cy="804653"/>
          </a:xfrm>
          <a:prstGeom prst="rect">
            <a:avLst/>
          </a:prstGeom>
          <a:noFill/>
          <a:ln cap="flat">
            <a:noFill/>
          </a:ln>
        </p:spPr>
      </p:pic>
      <p:pic>
        <p:nvPicPr>
          <p:cNvPr id="15" name="Graphic 16">
            <a:extLst>
              <a:ext uri="{FF2B5EF4-FFF2-40B4-BE49-F238E27FC236}">
                <a16:creationId xmlns:a16="http://schemas.microsoft.com/office/drawing/2014/main" id="{B244EDB2-34E7-D7F3-C272-2DC42EAA54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4203" y="2626385"/>
            <a:ext cx="818461" cy="802614"/>
          </a:xfrm>
          <a:prstGeom prst="rect">
            <a:avLst/>
          </a:prstGeom>
          <a:noFill/>
          <a:ln cap="flat">
            <a:noFill/>
          </a:ln>
        </p:spPr>
      </p:pic>
      <p:pic>
        <p:nvPicPr>
          <p:cNvPr id="16" name="Graphic 17">
            <a:extLst>
              <a:ext uri="{FF2B5EF4-FFF2-40B4-BE49-F238E27FC236}">
                <a16:creationId xmlns:a16="http://schemas.microsoft.com/office/drawing/2014/main" id="{EFFC4C9F-A9C6-CAD1-C547-00C8F2E8B4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06027" y="2724546"/>
            <a:ext cx="818461" cy="704453"/>
          </a:xfrm>
          <a:prstGeom prst="rect">
            <a:avLst/>
          </a:prstGeom>
          <a:noFill/>
          <a:ln cap="flat">
            <a:noFill/>
          </a:ln>
        </p:spPr>
      </p:pic>
      <p:pic>
        <p:nvPicPr>
          <p:cNvPr id="17" name="Graphic 18">
            <a:extLst>
              <a:ext uri="{FF2B5EF4-FFF2-40B4-BE49-F238E27FC236}">
                <a16:creationId xmlns:a16="http://schemas.microsoft.com/office/drawing/2014/main" id="{397C9F6C-B668-2BA8-A2C8-0E4D361865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9195" y="2724546"/>
            <a:ext cx="818461" cy="711339"/>
          </a:xfrm>
          <a:prstGeom prst="rect">
            <a:avLst/>
          </a:prstGeom>
          <a:noFill/>
          <a:ln cap="flat">
            <a:noFill/>
          </a:ln>
        </p:spPr>
      </p:pic>
      <p:sp>
        <p:nvSpPr>
          <p:cNvPr id="18" name="TextBox 19">
            <a:extLst>
              <a:ext uri="{FF2B5EF4-FFF2-40B4-BE49-F238E27FC236}">
                <a16:creationId xmlns:a16="http://schemas.microsoft.com/office/drawing/2014/main" id="{F0A76A42-AEDA-EB82-04DC-AD068E146130}"/>
              </a:ext>
            </a:extLst>
          </p:cNvPr>
          <p:cNvSpPr txBox="1"/>
          <p:nvPr/>
        </p:nvSpPr>
        <p:spPr>
          <a:xfrm>
            <a:off x="498576" y="4114982"/>
            <a:ext cx="1219699"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48BF"/>
                </a:solidFill>
                <a:uFillTx/>
                <a:latin typeface="Arial"/>
              </a:rPr>
              <a:t>83.3</a:t>
            </a:r>
            <a:r>
              <a:rPr lang="en-GB" sz="2000" b="0" i="0" u="none" strike="noStrike" kern="1200" cap="none" spc="0" baseline="0">
                <a:solidFill>
                  <a:srgbClr val="333333"/>
                </a:solidFill>
                <a:uFillTx/>
                <a:latin typeface="Arial"/>
              </a:rPr>
              <a:t> : </a:t>
            </a:r>
            <a:r>
              <a:rPr lang="en-GB" sz="2000" b="0" i="0" u="none" strike="noStrike" kern="1200" cap="none" spc="0" baseline="0">
                <a:solidFill>
                  <a:srgbClr val="66A0FF"/>
                </a:solidFill>
                <a:uFillTx/>
                <a:latin typeface="Arial"/>
              </a:rPr>
              <a:t>16.7</a:t>
            </a:r>
          </a:p>
        </p:txBody>
      </p:sp>
      <p:sp>
        <p:nvSpPr>
          <p:cNvPr id="19" name="TextBox 41">
            <a:extLst>
              <a:ext uri="{FF2B5EF4-FFF2-40B4-BE49-F238E27FC236}">
                <a16:creationId xmlns:a16="http://schemas.microsoft.com/office/drawing/2014/main" id="{FCE17779-24E9-5173-F096-EB232B12D0F5}"/>
              </a:ext>
            </a:extLst>
          </p:cNvPr>
          <p:cNvSpPr txBox="1"/>
          <p:nvPr/>
        </p:nvSpPr>
        <p:spPr>
          <a:xfrm>
            <a:off x="2836386" y="4114982"/>
            <a:ext cx="1219699"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48BF"/>
                </a:solidFill>
                <a:uFillTx/>
                <a:latin typeface="Arial"/>
              </a:rPr>
              <a:t>81.8</a:t>
            </a:r>
            <a:r>
              <a:rPr lang="en-GB" sz="2000" b="0" i="0" u="none" strike="noStrike" kern="1200" cap="none" spc="0" baseline="0">
                <a:solidFill>
                  <a:srgbClr val="333333"/>
                </a:solidFill>
                <a:uFillTx/>
                <a:latin typeface="Arial"/>
              </a:rPr>
              <a:t> : </a:t>
            </a:r>
            <a:r>
              <a:rPr lang="en-GB" sz="2000" b="0" i="0" u="none" strike="noStrike" kern="1200" cap="none" spc="0" baseline="0">
                <a:solidFill>
                  <a:srgbClr val="66A0FF"/>
                </a:solidFill>
                <a:uFillTx/>
                <a:latin typeface="Arial"/>
              </a:rPr>
              <a:t>18.2</a:t>
            </a:r>
          </a:p>
        </p:txBody>
      </p:sp>
      <p:sp>
        <p:nvSpPr>
          <p:cNvPr id="20" name="TextBox 42">
            <a:extLst>
              <a:ext uri="{FF2B5EF4-FFF2-40B4-BE49-F238E27FC236}">
                <a16:creationId xmlns:a16="http://schemas.microsoft.com/office/drawing/2014/main" id="{58576138-53B2-E371-73CB-EA48B4B992BD}"/>
              </a:ext>
            </a:extLst>
          </p:cNvPr>
          <p:cNvSpPr txBox="1"/>
          <p:nvPr/>
        </p:nvSpPr>
        <p:spPr>
          <a:xfrm>
            <a:off x="5275603" y="4114982"/>
            <a:ext cx="1219699"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48BF"/>
                </a:solidFill>
                <a:uFillTx/>
                <a:latin typeface="Arial"/>
              </a:rPr>
              <a:t>87.8</a:t>
            </a:r>
            <a:r>
              <a:rPr lang="en-GB" sz="2000" b="0" i="0" u="none" strike="noStrike" kern="1200" cap="none" spc="0" baseline="0">
                <a:solidFill>
                  <a:srgbClr val="333333"/>
                </a:solidFill>
                <a:uFillTx/>
                <a:latin typeface="Arial"/>
              </a:rPr>
              <a:t> : </a:t>
            </a:r>
            <a:r>
              <a:rPr lang="en-GB" sz="2000" b="0" i="0" u="none" strike="noStrike" kern="1200" cap="none" spc="0" baseline="0">
                <a:solidFill>
                  <a:srgbClr val="66A0FF"/>
                </a:solidFill>
                <a:uFillTx/>
                <a:latin typeface="Arial"/>
              </a:rPr>
              <a:t>12.2</a:t>
            </a:r>
          </a:p>
        </p:txBody>
      </p:sp>
      <p:sp>
        <p:nvSpPr>
          <p:cNvPr id="21" name="TextBox 49">
            <a:extLst>
              <a:ext uri="{FF2B5EF4-FFF2-40B4-BE49-F238E27FC236}">
                <a16:creationId xmlns:a16="http://schemas.microsoft.com/office/drawing/2014/main" id="{09DBAAE8-6B58-8F91-DA9B-97FAC79E1084}"/>
              </a:ext>
            </a:extLst>
          </p:cNvPr>
          <p:cNvSpPr txBox="1"/>
          <p:nvPr/>
        </p:nvSpPr>
        <p:spPr>
          <a:xfrm>
            <a:off x="7733583" y="4119856"/>
            <a:ext cx="1219699"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48BF"/>
                </a:solidFill>
                <a:uFillTx/>
                <a:latin typeface="Arial"/>
              </a:rPr>
              <a:t>90.6</a:t>
            </a:r>
            <a:r>
              <a:rPr lang="en-GB" sz="2000" b="0" i="0" u="none" strike="noStrike" kern="1200" cap="none" spc="0" baseline="0">
                <a:solidFill>
                  <a:srgbClr val="333333"/>
                </a:solidFill>
                <a:uFillTx/>
                <a:latin typeface="Arial"/>
              </a:rPr>
              <a:t> : </a:t>
            </a:r>
            <a:r>
              <a:rPr lang="en-GB" sz="2000" b="0" i="0" u="none" strike="noStrike" kern="1200" cap="none" spc="0" baseline="0">
                <a:solidFill>
                  <a:srgbClr val="66A0FF"/>
                </a:solidFill>
                <a:uFillTx/>
                <a:latin typeface="Arial"/>
              </a:rPr>
              <a:t>9.4</a:t>
            </a:r>
          </a:p>
        </p:txBody>
      </p:sp>
      <p:sp>
        <p:nvSpPr>
          <p:cNvPr id="22" name="TextBox 50">
            <a:extLst>
              <a:ext uri="{FF2B5EF4-FFF2-40B4-BE49-F238E27FC236}">
                <a16:creationId xmlns:a16="http://schemas.microsoft.com/office/drawing/2014/main" id="{504DBA1F-F05B-4BD7-ACD0-F34AB2F9552E}"/>
              </a:ext>
            </a:extLst>
          </p:cNvPr>
          <p:cNvSpPr txBox="1"/>
          <p:nvPr/>
        </p:nvSpPr>
        <p:spPr>
          <a:xfrm>
            <a:off x="10247059" y="4123322"/>
            <a:ext cx="1219699"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48BF"/>
                </a:solidFill>
                <a:uFillTx/>
                <a:latin typeface="Arial"/>
              </a:rPr>
              <a:t>72.9</a:t>
            </a:r>
            <a:r>
              <a:rPr lang="en-GB" sz="2000" b="0" i="0" u="none" strike="noStrike" kern="1200" cap="none" spc="0" baseline="0">
                <a:solidFill>
                  <a:srgbClr val="333333"/>
                </a:solidFill>
                <a:uFillTx/>
                <a:latin typeface="Arial"/>
              </a:rPr>
              <a:t> : </a:t>
            </a:r>
            <a:r>
              <a:rPr lang="en-GB" sz="2000" b="0" i="0" u="none" strike="noStrike" kern="1200" cap="none" spc="0" baseline="0">
                <a:solidFill>
                  <a:srgbClr val="66A0FF"/>
                </a:solidFill>
                <a:uFillTx/>
                <a:latin typeface="Arial"/>
              </a:rPr>
              <a:t>27.1</a:t>
            </a:r>
          </a:p>
        </p:txBody>
      </p:sp>
      <p:sp>
        <p:nvSpPr>
          <p:cNvPr id="23" name="TextBox 53">
            <a:extLst>
              <a:ext uri="{FF2B5EF4-FFF2-40B4-BE49-F238E27FC236}">
                <a16:creationId xmlns:a16="http://schemas.microsoft.com/office/drawing/2014/main" id="{13FEBD95-DB7C-A4E3-162B-CA2E09E03A1A}"/>
              </a:ext>
            </a:extLst>
          </p:cNvPr>
          <p:cNvSpPr txBox="1"/>
          <p:nvPr/>
        </p:nvSpPr>
        <p:spPr>
          <a:xfrm>
            <a:off x="10019464" y="1108645"/>
            <a:ext cx="1591595" cy="49244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48BF"/>
                </a:solidFill>
                <a:uFillTx/>
                <a:latin typeface="Arial"/>
              </a:rPr>
              <a:t>Pre-Packed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99BFFF"/>
                </a:solidFill>
                <a:uFillTx/>
                <a:latin typeface="Arial"/>
              </a:rPr>
              <a:t>ISB</a:t>
            </a:r>
          </a:p>
        </p:txBody>
      </p:sp>
      <p:sp>
        <p:nvSpPr>
          <p:cNvPr id="24" name="TextBox 54">
            <a:extLst>
              <a:ext uri="{FF2B5EF4-FFF2-40B4-BE49-F238E27FC236}">
                <a16:creationId xmlns:a16="http://schemas.microsoft.com/office/drawing/2014/main" id="{594CD331-6E5C-DD6F-329D-ADBD51605A2B}"/>
              </a:ext>
            </a:extLst>
          </p:cNvPr>
          <p:cNvSpPr txBox="1"/>
          <p:nvPr/>
        </p:nvSpPr>
        <p:spPr>
          <a:xfrm>
            <a:off x="4028334" y="5795960"/>
            <a:ext cx="4130207" cy="246220"/>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333333"/>
                </a:solidFill>
                <a:uFillTx/>
                <a:latin typeface="Arial"/>
              </a:rPr>
              <a:t>ISB Percentage Point Share Change</a:t>
            </a:r>
          </a:p>
        </p:txBody>
      </p:sp>
      <p:sp>
        <p:nvSpPr>
          <p:cNvPr id="25" name="TextBox 55">
            <a:extLst>
              <a:ext uri="{FF2B5EF4-FFF2-40B4-BE49-F238E27FC236}">
                <a16:creationId xmlns:a16="http://schemas.microsoft.com/office/drawing/2014/main" id="{87DEC17A-D99A-2050-661F-7B98FA990E53}"/>
              </a:ext>
            </a:extLst>
          </p:cNvPr>
          <p:cNvSpPr txBox="1"/>
          <p:nvPr/>
        </p:nvSpPr>
        <p:spPr>
          <a:xfrm>
            <a:off x="775383" y="4922443"/>
            <a:ext cx="666085"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B050"/>
                </a:solidFill>
                <a:uFillTx/>
                <a:latin typeface="Arial"/>
              </a:rPr>
              <a:t>+0.3</a:t>
            </a:r>
          </a:p>
        </p:txBody>
      </p:sp>
      <p:sp>
        <p:nvSpPr>
          <p:cNvPr id="26" name="TextBox 56">
            <a:extLst>
              <a:ext uri="{FF2B5EF4-FFF2-40B4-BE49-F238E27FC236}">
                <a16:creationId xmlns:a16="http://schemas.microsoft.com/office/drawing/2014/main" id="{C0556F87-D86B-36A2-6CA4-13F52C224B10}"/>
              </a:ext>
            </a:extLst>
          </p:cNvPr>
          <p:cNvSpPr txBox="1"/>
          <p:nvPr/>
        </p:nvSpPr>
        <p:spPr>
          <a:xfrm>
            <a:off x="3108639" y="4922443"/>
            <a:ext cx="666085"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B050"/>
                </a:solidFill>
                <a:uFillTx/>
                <a:latin typeface="Arial"/>
              </a:rPr>
              <a:t>+1.4</a:t>
            </a:r>
          </a:p>
        </p:txBody>
      </p:sp>
      <p:sp>
        <p:nvSpPr>
          <p:cNvPr id="27" name="TextBox 57">
            <a:extLst>
              <a:ext uri="{FF2B5EF4-FFF2-40B4-BE49-F238E27FC236}">
                <a16:creationId xmlns:a16="http://schemas.microsoft.com/office/drawing/2014/main" id="{7412B9BB-48EE-85EC-9B39-FF4A2D06FEAA}"/>
              </a:ext>
            </a:extLst>
          </p:cNvPr>
          <p:cNvSpPr txBox="1"/>
          <p:nvPr/>
        </p:nvSpPr>
        <p:spPr>
          <a:xfrm>
            <a:off x="8010390" y="4919462"/>
            <a:ext cx="666085"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0000"/>
                </a:solidFill>
                <a:uFillTx/>
                <a:latin typeface="Arial"/>
              </a:rPr>
              <a:t>-0.5</a:t>
            </a:r>
          </a:p>
        </p:txBody>
      </p:sp>
      <p:sp>
        <p:nvSpPr>
          <p:cNvPr id="28" name="TextBox 58">
            <a:extLst>
              <a:ext uri="{FF2B5EF4-FFF2-40B4-BE49-F238E27FC236}">
                <a16:creationId xmlns:a16="http://schemas.microsoft.com/office/drawing/2014/main" id="{61998DA9-4931-39C9-C602-A85FBFB3F90B}"/>
              </a:ext>
            </a:extLst>
          </p:cNvPr>
          <p:cNvSpPr txBox="1"/>
          <p:nvPr/>
        </p:nvSpPr>
        <p:spPr>
          <a:xfrm>
            <a:off x="10523866" y="4919462"/>
            <a:ext cx="666085"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B050"/>
                </a:solidFill>
                <a:uFillTx/>
                <a:latin typeface="Arial"/>
              </a:rPr>
              <a:t>+0.2</a:t>
            </a:r>
          </a:p>
        </p:txBody>
      </p:sp>
      <p:sp>
        <p:nvSpPr>
          <p:cNvPr id="29" name="TextBox 59">
            <a:extLst>
              <a:ext uri="{FF2B5EF4-FFF2-40B4-BE49-F238E27FC236}">
                <a16:creationId xmlns:a16="http://schemas.microsoft.com/office/drawing/2014/main" id="{28E2B325-20E0-D2A2-D304-342B0A7CAD22}"/>
              </a:ext>
            </a:extLst>
          </p:cNvPr>
          <p:cNvSpPr txBox="1"/>
          <p:nvPr/>
        </p:nvSpPr>
        <p:spPr>
          <a:xfrm>
            <a:off x="5552410" y="4919462"/>
            <a:ext cx="666085"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0000"/>
                </a:solidFill>
                <a:uFillTx/>
                <a:latin typeface="Arial"/>
              </a:rPr>
              <a:t>-0.4</a:t>
            </a:r>
          </a:p>
        </p:txBody>
      </p:sp>
      <p:sp>
        <p:nvSpPr>
          <p:cNvPr id="31" name="Slide Number Placeholder 30">
            <a:extLst>
              <a:ext uri="{FF2B5EF4-FFF2-40B4-BE49-F238E27FC236}">
                <a16:creationId xmlns:a16="http://schemas.microsoft.com/office/drawing/2014/main" id="{428FD5C6-8C18-D1BC-918D-A36F61F56F52}"/>
              </a:ext>
            </a:extLst>
          </p:cNvPr>
          <p:cNvSpPr>
            <a:spLocks noGrp="1"/>
          </p:cNvSpPr>
          <p:nvPr>
            <p:ph type="sldNum" sz="quarter" idx="8"/>
          </p:nvPr>
        </p:nvSpPr>
        <p:spPr/>
        <p:txBody>
          <a:bodyPr/>
          <a:lstStyle/>
          <a:p>
            <a:pPr lvl="0"/>
            <a:fld id="{92D0D5E4-013E-4F4D-BC23-84CBD2EC3A65}" type="slidenum">
              <a:rPr lang="en-GB" smtClean="0"/>
              <a:t>6</a:t>
            </a:fld>
            <a:endParaRPr lang="en-GB"/>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24ADB6F-4AED-8859-CBCC-DB4D5DE368F4}"/>
              </a:ext>
            </a:extLst>
          </p:cNvPr>
          <p:cNvSpPr txBox="1"/>
          <p:nvPr/>
        </p:nvSpPr>
        <p:spPr>
          <a:xfrm>
            <a:off x="469750" y="1432568"/>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1200" cap="none" spc="0" normalizeH="0" baseline="0" noProof="0" dirty="0">
                <a:ln>
                  <a:noFill/>
                </a:ln>
                <a:solidFill>
                  <a:srgbClr val="333333"/>
                </a:solidFill>
                <a:effectLst/>
                <a:uLnTx/>
                <a:uFillTx/>
                <a:latin typeface="Arial"/>
                <a:ea typeface="+mn-ea"/>
                <a:cs typeface="+mn-cs"/>
              </a:rPr>
              <a:t>Traditional Ambient Bread | Pre-Pack</a:t>
            </a:r>
            <a:r>
              <a:rPr lang="en-GB" sz="1050" b="1" dirty="0">
                <a:solidFill>
                  <a:srgbClr val="333333"/>
                </a:solidFill>
                <a:latin typeface="Arial"/>
              </a:rPr>
              <a:t> |</a:t>
            </a:r>
            <a:r>
              <a:rPr kumimoji="0" lang="en-GB" sz="1050" b="1" i="0" u="none" strike="noStrike" kern="1200" cap="none" spc="0" normalizeH="0" baseline="0" noProof="0" dirty="0">
                <a:ln>
                  <a:noFill/>
                </a:ln>
                <a:solidFill>
                  <a:srgbClr val="333333"/>
                </a:solidFill>
                <a:effectLst/>
                <a:uLnTx/>
                <a:uFillTx/>
                <a:latin typeface="Arial"/>
                <a:ea typeface="+mn-ea"/>
                <a:cs typeface="+mn-cs"/>
              </a:rPr>
              <a:t> Spend &amp; Volume by Branded &amp; Private Label</a:t>
            </a:r>
          </a:p>
        </p:txBody>
      </p:sp>
      <p:sp>
        <p:nvSpPr>
          <p:cNvPr id="3" name="Title 5">
            <a:extLst>
              <a:ext uri="{FF2B5EF4-FFF2-40B4-BE49-F238E27FC236}">
                <a16:creationId xmlns:a16="http://schemas.microsoft.com/office/drawing/2014/main" id="{E2BA44D9-DC8A-D1F3-D94B-7E26DB987DF1}"/>
              </a:ext>
            </a:extLst>
          </p:cNvPr>
          <p:cNvSpPr txBox="1"/>
          <p:nvPr/>
        </p:nvSpPr>
        <p:spPr>
          <a:xfrm>
            <a:off x="362550" y="360255"/>
            <a:ext cx="11466877" cy="893808"/>
          </a:xfrm>
          <a:prstGeom prst="rect">
            <a:avLst/>
          </a:prstGeom>
          <a:noFill/>
          <a:ln cap="flat">
            <a:noFill/>
          </a:ln>
        </p:spPr>
        <p:txBody>
          <a:bodyPr vert="horz" wrap="square" lIns="91440" tIns="45720" rIns="91440" bIns="45720" anchor="t" anchorCtr="0" compatLnSpc="1">
            <a:noAutofit/>
          </a:bodyPr>
          <a:lstStyle/>
          <a:p>
            <a:pPr>
              <a:spcBef>
                <a:spcPts val="600"/>
              </a:spcBef>
              <a:defRPr sz="1800" b="0" i="0" u="none" strike="noStrike" kern="0" cap="none" spc="0" baseline="0">
                <a:solidFill>
                  <a:srgbClr val="000000"/>
                </a:solidFill>
                <a:uFillTx/>
              </a:defRPr>
            </a:pPr>
            <a:r>
              <a:rPr kumimoji="0" lang="en-GB" b="1" i="0" u="none" strike="noStrike" kern="0" cap="none" spc="0" normalizeH="0" baseline="0" noProof="0" dirty="0">
                <a:ln>
                  <a:noFill/>
                </a:ln>
                <a:solidFill>
                  <a:srgbClr val="000000"/>
                </a:solidFill>
                <a:effectLst/>
                <a:uLnTx/>
                <a:uFillTx/>
                <a:latin typeface="Arial"/>
                <a:ea typeface="+mn-ea"/>
                <a:cs typeface="+mn-cs"/>
              </a:rPr>
              <a:t>Over the last two years the average Private Label Price per Pack has been 23p lower compared to its Branded competitors. Resulting in Private Label continuously increasing their Spend and Volume (Pack) Share.</a:t>
            </a:r>
            <a:endParaRPr kumimoji="0" lang="en-GB"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Slide Number Placeholder 9">
            <a:extLst>
              <a:ext uri="{FF2B5EF4-FFF2-40B4-BE49-F238E27FC236}">
                <a16:creationId xmlns:a16="http://schemas.microsoft.com/office/drawing/2014/main" id="{08114996-AC88-37D7-3D6E-655905966247}"/>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227A7E9-F08C-4CE7-A1AA-A4BC38232AD8}" type="slidenum">
              <a:rPr kumimoji="0" lang="en-GB" sz="1000" b="0" i="0" u="none" strike="noStrike" kern="1200" cap="none" spc="0" normalizeH="0" baseline="0" noProof="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sp>
        <p:nvSpPr>
          <p:cNvPr id="7" name="Footer Placeholder 2">
            <a:extLst>
              <a:ext uri="{FF2B5EF4-FFF2-40B4-BE49-F238E27FC236}">
                <a16:creationId xmlns:a16="http://schemas.microsoft.com/office/drawing/2014/main" id="{424E9353-38AB-79C1-9CCF-AE62DCDD9C64}"/>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800" b="1" i="0" u="none" strike="noStrike" kern="1200" cap="none" spc="0" normalizeH="0" baseline="0" noProof="0" dirty="0">
                <a:ln>
                  <a:noFill/>
                </a:ln>
                <a:solidFill>
                  <a:srgbClr val="333333"/>
                </a:solidFill>
                <a:effectLst/>
                <a:uLnTx/>
                <a:uFillTx/>
                <a:latin typeface="Arial"/>
                <a:ea typeface="+mn-ea"/>
                <a:cs typeface="+mn-cs"/>
              </a:rPr>
              <a:t>Source: Kantar Worldpanel | Traditional Ambient Bread | Branded vs Private Label | 52 w/e </a:t>
            </a:r>
            <a:r>
              <a:rPr kumimoji="0" lang="en-GB" sz="800" b="1" i="0" u="none" strike="noStrike" kern="0" cap="none" spc="0" normalizeH="0" baseline="0" noProof="0" dirty="0">
                <a:ln>
                  <a:noFill/>
                </a:ln>
                <a:solidFill>
                  <a:srgbClr val="333333"/>
                </a:solidFill>
                <a:effectLst/>
                <a:uLnTx/>
                <a:uFillTx/>
                <a:latin typeface="Arial"/>
                <a:ea typeface="+mn-ea"/>
                <a:cs typeface="+mn-cs"/>
              </a:rPr>
              <a:t>17</a:t>
            </a:r>
            <a:r>
              <a:rPr kumimoji="0" lang="en-GB" sz="800" b="1" i="0" u="none" strike="noStrike" kern="0" cap="none" spc="0" normalizeH="0" baseline="30000" noProof="0" dirty="0">
                <a:ln>
                  <a:noFill/>
                </a:ln>
                <a:solidFill>
                  <a:srgbClr val="333333"/>
                </a:solidFill>
                <a:effectLst/>
                <a:uLnTx/>
                <a:uFillTx/>
                <a:latin typeface="Arial"/>
                <a:ea typeface="+mn-ea"/>
                <a:cs typeface="+mn-cs"/>
              </a:rPr>
              <a:t>th</a:t>
            </a:r>
            <a:r>
              <a:rPr kumimoji="0" lang="en-GB" sz="800" b="1" i="0" u="none" strike="noStrike" kern="1200" cap="none" spc="0" normalizeH="0" baseline="0" noProof="0" dirty="0">
                <a:ln>
                  <a:noFill/>
                </a:ln>
                <a:solidFill>
                  <a:srgbClr val="333333"/>
                </a:solidFill>
                <a:effectLst/>
                <a:uLnTx/>
                <a:uFillTx/>
                <a:latin typeface="Arial"/>
                <a:ea typeface="+mn-ea"/>
                <a:cs typeface="+mn-cs"/>
              </a:rPr>
              <a:t> March 24, </a:t>
            </a:r>
            <a:r>
              <a:rPr kumimoji="0" lang="en-GB" sz="800" b="1" i="0" u="none" strike="noStrike" kern="0" cap="none" spc="0" normalizeH="0" baseline="0" noProof="0" dirty="0">
                <a:ln>
                  <a:noFill/>
                </a:ln>
                <a:solidFill>
                  <a:srgbClr val="333333"/>
                </a:solidFill>
                <a:effectLst/>
                <a:uLnTx/>
                <a:uFillTx/>
                <a:latin typeface="Arial"/>
                <a:ea typeface="+mn-ea"/>
                <a:cs typeface="+mn-cs"/>
              </a:rPr>
              <a:t>19</a:t>
            </a:r>
            <a:r>
              <a:rPr kumimoji="0" lang="en-GB" sz="800" b="1" i="0" u="none" strike="noStrike" kern="1200" cap="none" spc="0" normalizeH="0" baseline="30000" noProof="0" dirty="0">
                <a:ln>
                  <a:noFill/>
                </a:ln>
                <a:solidFill>
                  <a:srgbClr val="333333"/>
                </a:solidFill>
                <a:effectLst/>
                <a:uLnTx/>
                <a:uFillTx/>
                <a:latin typeface="Arial"/>
                <a:ea typeface="+mn-ea"/>
                <a:cs typeface="+mn-cs"/>
              </a:rPr>
              <a:t>th</a:t>
            </a:r>
            <a:r>
              <a:rPr kumimoji="0" lang="en-GB" sz="800" b="1" i="0" u="none" strike="noStrike" kern="1200" cap="none" spc="0" normalizeH="0" baseline="0" noProof="0" dirty="0">
                <a:ln>
                  <a:noFill/>
                </a:ln>
                <a:solidFill>
                  <a:srgbClr val="333333"/>
                </a:solidFill>
                <a:effectLst/>
                <a:uLnTx/>
                <a:uFillTx/>
                <a:latin typeface="Arial"/>
                <a:ea typeface="+mn-ea"/>
                <a:cs typeface="+mn-cs"/>
              </a:rPr>
              <a:t> March 23 </a:t>
            </a:r>
            <a:r>
              <a:rPr kumimoji="0" lang="en-GB" sz="800" b="1" i="0" u="none" strike="noStrike" kern="0" cap="none" spc="0" normalizeH="0" baseline="0" noProof="0" dirty="0">
                <a:ln>
                  <a:noFill/>
                </a:ln>
                <a:solidFill>
                  <a:srgbClr val="333333"/>
                </a:solidFill>
                <a:effectLst/>
                <a:uLnTx/>
                <a:uFillTx/>
                <a:latin typeface="Arial"/>
                <a:ea typeface="+mn-ea"/>
                <a:cs typeface="+mn-cs"/>
              </a:rPr>
              <a:t>and</a:t>
            </a:r>
            <a:r>
              <a:rPr kumimoji="0" lang="en-GB" sz="800" b="1" i="0" u="none" strike="noStrike" kern="1200" cap="none" spc="0" normalizeH="0" baseline="0" noProof="0" dirty="0">
                <a:ln>
                  <a:noFill/>
                </a:ln>
                <a:solidFill>
                  <a:srgbClr val="333333"/>
                </a:solidFill>
                <a:effectLst/>
                <a:uLnTx/>
                <a:uFillTx/>
                <a:latin typeface="Arial"/>
                <a:ea typeface="+mn-ea"/>
                <a:cs typeface="+mn-cs"/>
              </a:rPr>
              <a:t> 2</a:t>
            </a:r>
            <a:r>
              <a:rPr kumimoji="0" lang="en-GB" sz="800" b="1" i="0" u="none" strike="noStrike" kern="0" cap="none" spc="0" normalizeH="0" baseline="0" noProof="0" dirty="0">
                <a:ln>
                  <a:noFill/>
                </a:ln>
                <a:solidFill>
                  <a:srgbClr val="333333"/>
                </a:solidFill>
                <a:effectLst/>
                <a:uLnTx/>
                <a:uFillTx/>
                <a:latin typeface="Arial"/>
                <a:ea typeface="+mn-ea"/>
                <a:cs typeface="+mn-cs"/>
              </a:rPr>
              <a:t>0</a:t>
            </a:r>
            <a:r>
              <a:rPr kumimoji="0" lang="en-GB" sz="800" b="1" i="0" u="none" strike="noStrike" kern="0" cap="none" spc="0" normalizeH="0" baseline="30000" noProof="0" dirty="0">
                <a:ln>
                  <a:noFill/>
                </a:ln>
                <a:solidFill>
                  <a:srgbClr val="333333"/>
                </a:solidFill>
                <a:effectLst/>
                <a:uLnTx/>
                <a:uFillTx/>
                <a:latin typeface="Arial"/>
                <a:ea typeface="+mn-ea"/>
                <a:cs typeface="+mn-cs"/>
              </a:rPr>
              <a:t>th</a:t>
            </a:r>
            <a:r>
              <a:rPr kumimoji="0" lang="en-GB" sz="800" b="1" i="0" u="none" strike="noStrike" kern="1200" cap="none" spc="0" normalizeH="0" baseline="0" noProof="0" dirty="0">
                <a:ln>
                  <a:noFill/>
                </a:ln>
                <a:solidFill>
                  <a:srgbClr val="333333"/>
                </a:solidFill>
                <a:effectLst/>
                <a:uLnTx/>
                <a:uFillTx/>
                <a:latin typeface="Arial"/>
                <a:ea typeface="+mn-ea"/>
                <a:cs typeface="+mn-cs"/>
              </a:rPr>
              <a:t> March 22</a:t>
            </a:r>
          </a:p>
        </p:txBody>
      </p:sp>
      <p:graphicFrame>
        <p:nvGraphicFramePr>
          <p:cNvPr id="9" name="Chart 8">
            <a:extLst>
              <a:ext uri="{FF2B5EF4-FFF2-40B4-BE49-F238E27FC236}">
                <a16:creationId xmlns:a16="http://schemas.microsoft.com/office/drawing/2014/main" id="{BA3CE1EB-9A45-24B9-9108-1197E8A39653}"/>
              </a:ext>
            </a:extLst>
          </p:cNvPr>
          <p:cNvGraphicFramePr>
            <a:graphicFrameLocks/>
          </p:cNvGraphicFramePr>
          <p:nvPr/>
        </p:nvGraphicFramePr>
        <p:xfrm>
          <a:off x="6096000" y="1879599"/>
          <a:ext cx="5730866" cy="421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2950C67-B2DA-A467-FBD4-98776F0F36A2}"/>
              </a:ext>
            </a:extLst>
          </p:cNvPr>
          <p:cNvGraphicFramePr>
            <a:graphicFrameLocks/>
          </p:cNvGraphicFramePr>
          <p:nvPr/>
        </p:nvGraphicFramePr>
        <p:xfrm>
          <a:off x="362550" y="1727906"/>
          <a:ext cx="5733449" cy="4366756"/>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281DB882-995D-2596-1315-20910270C14B}"/>
              </a:ext>
            </a:extLst>
          </p:cNvPr>
          <p:cNvSpPr>
            <a:spLocks noGrp="1"/>
          </p:cNvSpPr>
          <p:nvPr>
            <p:ph type="sldNum" sz="quarter" idx="8"/>
          </p:nvPr>
        </p:nvSpPr>
        <p:spPr/>
        <p:txBody>
          <a:bodyPr/>
          <a:lstStyle/>
          <a:p>
            <a:pPr lvl="0"/>
            <a:fld id="{92D0D5E4-013E-4F4D-BC23-84CBD2EC3A65}" type="slidenum">
              <a:rPr lang="en-GB" smtClean="0"/>
              <a:t>7</a:t>
            </a:fld>
            <a:endParaRPr lang="en-GB"/>
          </a:p>
        </p:txBody>
      </p:sp>
    </p:spTree>
    <p:extLst>
      <p:ext uri="{BB962C8B-B14F-4D97-AF65-F5344CB8AC3E}">
        <p14:creationId xmlns:p14="http://schemas.microsoft.com/office/powerpoint/2010/main" val="2258442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267DBAB8-3ACC-2804-EE2E-178C6DA79979}"/>
              </a:ext>
            </a:extLst>
          </p:cNvPr>
          <p:cNvGraphicFramePr>
            <a:graphicFrameLocks/>
          </p:cNvGraphicFramePr>
          <p:nvPr/>
        </p:nvGraphicFramePr>
        <p:xfrm>
          <a:off x="480261" y="1776248"/>
          <a:ext cx="11346605" cy="4141076"/>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2">
            <a:extLst>
              <a:ext uri="{FF2B5EF4-FFF2-40B4-BE49-F238E27FC236}">
                <a16:creationId xmlns:a16="http://schemas.microsoft.com/office/drawing/2014/main" id="{A329F3C2-70F3-FA7A-254F-46B3ED8CF4A8}"/>
              </a:ext>
            </a:extLst>
          </p:cNvPr>
          <p:cNvSpPr txBox="1"/>
          <p:nvPr/>
        </p:nvSpPr>
        <p:spPr>
          <a:xfrm>
            <a:off x="480261" y="1207876"/>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1200" cap="none" spc="0" normalizeH="0" baseline="0" noProof="0" dirty="0">
                <a:ln>
                  <a:noFill/>
                </a:ln>
                <a:solidFill>
                  <a:srgbClr val="333333"/>
                </a:solidFill>
                <a:effectLst/>
                <a:uLnTx/>
                <a:uFillTx/>
                <a:latin typeface="Arial"/>
                <a:ea typeface="+mn-ea"/>
                <a:cs typeface="+mn-cs"/>
              </a:rPr>
              <a:t>Traditional Ambient Bread | Pre-Pack | Branded &amp; Private Label Price Per Pack</a:t>
            </a:r>
          </a:p>
        </p:txBody>
      </p:sp>
      <p:sp>
        <p:nvSpPr>
          <p:cNvPr id="3" name="Title 5">
            <a:extLst>
              <a:ext uri="{FF2B5EF4-FFF2-40B4-BE49-F238E27FC236}">
                <a16:creationId xmlns:a16="http://schemas.microsoft.com/office/drawing/2014/main" id="{4B556E85-10CF-363B-8A6E-259E06A9D4AE}"/>
              </a:ext>
            </a:extLst>
          </p:cNvPr>
          <p:cNvSpPr txBox="1"/>
          <p:nvPr/>
        </p:nvSpPr>
        <p:spPr>
          <a:xfrm>
            <a:off x="420124" y="417899"/>
            <a:ext cx="11466877" cy="634602"/>
          </a:xfrm>
          <a:prstGeom prst="rect">
            <a:avLst/>
          </a:prstGeom>
          <a:noFill/>
          <a:ln cap="flat">
            <a:noFill/>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Despite inflationary pressures causing both Branded and Private Label Pre-</a:t>
            </a:r>
            <a:r>
              <a:rPr kumimoji="0" lang="en-GB" sz="1800" b="1" i="0" u="none" strike="noStrike" kern="0" cap="none" spc="0" normalizeH="0" baseline="0" noProof="0" dirty="0">
                <a:ln>
                  <a:noFill/>
                </a:ln>
                <a:solidFill>
                  <a:srgbClr val="000000"/>
                </a:solidFill>
                <a:effectLst/>
                <a:uLnTx/>
                <a:uFillTx/>
                <a:latin typeface="Arial"/>
                <a:ea typeface="+mn-ea"/>
                <a:cs typeface="+mn-cs"/>
              </a:rPr>
              <a:t>packed price </a:t>
            </a:r>
            <a:r>
              <a:rPr kumimoji="0" lang="en-GB" sz="1800" b="1" i="0" u="none" strike="noStrike" kern="1200" cap="none" spc="0" normalizeH="0" baseline="0" noProof="0" dirty="0">
                <a:ln>
                  <a:noFill/>
                </a:ln>
                <a:solidFill>
                  <a:srgbClr val="000000"/>
                </a:solidFill>
                <a:effectLst/>
                <a:uLnTx/>
                <a:uFillTx/>
                <a:latin typeface="Arial"/>
                <a:ea typeface="+mn-ea"/>
                <a:cs typeface="+mn-cs"/>
              </a:rPr>
              <a:t>increases, the gap between the two remains relatively flat between 0.21p and 0.25p</a:t>
            </a:r>
          </a:p>
        </p:txBody>
      </p:sp>
      <p:sp>
        <p:nvSpPr>
          <p:cNvPr id="4" name="Footer Placeholder 2">
            <a:extLst>
              <a:ext uri="{FF2B5EF4-FFF2-40B4-BE49-F238E27FC236}">
                <a16:creationId xmlns:a16="http://schemas.microsoft.com/office/drawing/2014/main" id="{F865EA66-94D4-CC64-5C0D-E84D9D49C640}"/>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800" b="1" i="0" u="none" strike="noStrike" kern="1200" cap="none" spc="0" normalizeH="0" baseline="0" noProof="0" dirty="0">
                <a:ln>
                  <a:noFill/>
                </a:ln>
                <a:solidFill>
                  <a:srgbClr val="333333"/>
                </a:solidFill>
                <a:effectLst/>
                <a:uLnTx/>
                <a:uFillTx/>
                <a:latin typeface="Arial"/>
                <a:ea typeface="+mn-ea"/>
                <a:cs typeface="+mn-cs"/>
              </a:rPr>
              <a:t>Source: Kantar Worldpanel | Traditional Ambient Bread | Averag</a:t>
            </a:r>
            <a:r>
              <a:rPr kumimoji="0" lang="en-GB" sz="800" b="1" i="0" u="none" strike="noStrike" kern="0" cap="none" spc="0" normalizeH="0" baseline="0" noProof="0" dirty="0">
                <a:ln>
                  <a:noFill/>
                </a:ln>
                <a:solidFill>
                  <a:srgbClr val="333333"/>
                </a:solidFill>
                <a:effectLst/>
                <a:uLnTx/>
                <a:uFillTx/>
                <a:latin typeface="Arial"/>
                <a:ea typeface="+mn-ea"/>
                <a:cs typeface="+mn-cs"/>
              </a:rPr>
              <a:t>e Price Per Pack | Rolling</a:t>
            </a:r>
            <a:r>
              <a:rPr kumimoji="0" lang="en-GB" sz="800" b="1" i="0" u="none" strike="noStrike" kern="1200" cap="none" spc="0" normalizeH="0" baseline="0" noProof="0" dirty="0">
                <a:ln>
                  <a:noFill/>
                </a:ln>
                <a:solidFill>
                  <a:srgbClr val="333333"/>
                </a:solidFill>
                <a:effectLst/>
                <a:uLnTx/>
                <a:uFillTx/>
                <a:latin typeface="Arial"/>
                <a:ea typeface="+mn-ea"/>
                <a:cs typeface="+mn-cs"/>
              </a:rPr>
              <a:t> 52 w/e 17</a:t>
            </a:r>
            <a:r>
              <a:rPr kumimoji="0" lang="en-GB" sz="800" b="1" i="0" u="none" strike="noStrike" kern="1200" cap="none" spc="0" normalizeH="0" baseline="30000" noProof="0" dirty="0">
                <a:ln>
                  <a:noFill/>
                </a:ln>
                <a:solidFill>
                  <a:srgbClr val="333333"/>
                </a:solidFill>
                <a:effectLst/>
                <a:uLnTx/>
                <a:uFillTx/>
                <a:latin typeface="Arial"/>
                <a:ea typeface="+mn-ea"/>
                <a:cs typeface="+mn-cs"/>
              </a:rPr>
              <a:t>th</a:t>
            </a:r>
            <a:r>
              <a:rPr kumimoji="0" lang="en-GB" sz="800" b="1" i="0" u="none" strike="noStrike" kern="1200" cap="none" spc="0" normalizeH="0" baseline="0" noProof="0" dirty="0">
                <a:ln>
                  <a:noFill/>
                </a:ln>
                <a:solidFill>
                  <a:srgbClr val="333333"/>
                </a:solidFill>
                <a:effectLst/>
                <a:uLnTx/>
                <a:uFillTx/>
                <a:latin typeface="Arial"/>
                <a:ea typeface="+mn-ea"/>
                <a:cs typeface="+mn-cs"/>
              </a:rPr>
              <a:t> March 24</a:t>
            </a:r>
          </a:p>
        </p:txBody>
      </p:sp>
      <p:sp>
        <p:nvSpPr>
          <p:cNvPr id="5" name="Slide Number Placeholder 11">
            <a:extLst>
              <a:ext uri="{FF2B5EF4-FFF2-40B4-BE49-F238E27FC236}">
                <a16:creationId xmlns:a16="http://schemas.microsoft.com/office/drawing/2014/main" id="{AC1A0F12-E955-729E-BB95-26D1CACDB883}"/>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73AFA63-38A8-4C98-8D9D-8358F36CA709}" type="slidenum">
              <a:rPr kumimoji="0" lang="en-GB" sz="1000" b="0" i="0" u="none" strike="noStrike" kern="1200" cap="none" spc="0" normalizeH="0" baseline="0" noProof="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GB" sz="1000" b="0" i="0" u="none" strike="noStrike" kern="1200" cap="none" spc="0" normalizeH="0" baseline="0" noProof="0">
              <a:ln>
                <a:noFill/>
              </a:ln>
              <a:solidFill>
                <a:srgbClr val="333333"/>
              </a:solidFill>
              <a:effectLst/>
              <a:uLnTx/>
              <a:uFillTx/>
              <a:latin typeface="Arial"/>
              <a:ea typeface="+mn-ea"/>
              <a:cs typeface="+mn-cs"/>
            </a:endParaRPr>
          </a:p>
        </p:txBody>
      </p:sp>
      <p:grpSp>
        <p:nvGrpSpPr>
          <p:cNvPr id="7" name="Group 14">
            <a:extLst>
              <a:ext uri="{FF2B5EF4-FFF2-40B4-BE49-F238E27FC236}">
                <a16:creationId xmlns:a16="http://schemas.microsoft.com/office/drawing/2014/main" id="{B94FCB07-6F56-872B-27C1-E37252C5F8F0}"/>
              </a:ext>
            </a:extLst>
          </p:cNvPr>
          <p:cNvGrpSpPr/>
          <p:nvPr/>
        </p:nvGrpSpPr>
        <p:grpSpPr>
          <a:xfrm>
            <a:off x="5262024" y="5003468"/>
            <a:ext cx="431514" cy="493163"/>
            <a:chOff x="5188451" y="5003469"/>
            <a:chExt cx="431514" cy="493163"/>
          </a:xfrm>
        </p:grpSpPr>
        <p:sp>
          <p:nvSpPr>
            <p:cNvPr id="8" name="Arrow: Pentagon 2">
              <a:extLst>
                <a:ext uri="{FF2B5EF4-FFF2-40B4-BE49-F238E27FC236}">
                  <a16:creationId xmlns:a16="http://schemas.microsoft.com/office/drawing/2014/main" id="{B2791FFF-8808-FDC8-2F6F-3BC70EC9B787}"/>
                </a:ext>
              </a:extLst>
            </p:cNvPr>
            <p:cNvSpPr/>
            <p:nvPr/>
          </p:nvSpPr>
          <p:spPr>
            <a:xfrm rot="16200004">
              <a:off x="5157623" y="5075391"/>
              <a:ext cx="493163" cy="349319"/>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AEAE9F"/>
            </a:solidFill>
            <a:ln cap="flat">
              <a:noFill/>
              <a:prstDash val="soli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13">
              <a:extLst>
                <a:ext uri="{FF2B5EF4-FFF2-40B4-BE49-F238E27FC236}">
                  <a16:creationId xmlns:a16="http://schemas.microsoft.com/office/drawing/2014/main" id="{30E8A224-B0FB-B169-8575-F39F3E1307C1}"/>
                </a:ext>
              </a:extLst>
            </p:cNvPr>
            <p:cNvSpPr txBox="1"/>
            <p:nvPr/>
          </p:nvSpPr>
          <p:spPr>
            <a:xfrm>
              <a:off x="5188451" y="5142375"/>
              <a:ext cx="431514" cy="215441"/>
            </a:xfrm>
            <a:prstGeom prst="rect">
              <a:avLst/>
            </a:prstGeom>
            <a:noFill/>
            <a:ln cap="flat">
              <a:noFill/>
            </a:ln>
          </p:spPr>
          <p:txBody>
            <a:bodyPr vert="horz" wrap="square" lIns="0" tIns="0" rIns="0" bIns="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1" i="0" u="none" strike="noStrike" kern="1200" cap="none" spc="0" normalizeH="0" baseline="0" noProof="0">
                  <a:ln>
                    <a:noFill/>
                  </a:ln>
                  <a:solidFill>
                    <a:srgbClr val="FFFFFF"/>
                  </a:solidFill>
                  <a:effectLst/>
                  <a:uLnTx/>
                  <a:uFillTx/>
                  <a:latin typeface="Arial"/>
                  <a:ea typeface="+mn-ea"/>
                  <a:cs typeface="+mn-cs"/>
                </a:rPr>
                <a:t>23</a:t>
              </a:r>
            </a:p>
          </p:txBody>
        </p:sp>
      </p:grpSp>
      <p:grpSp>
        <p:nvGrpSpPr>
          <p:cNvPr id="10" name="Group 15">
            <a:extLst>
              <a:ext uri="{FF2B5EF4-FFF2-40B4-BE49-F238E27FC236}">
                <a16:creationId xmlns:a16="http://schemas.microsoft.com/office/drawing/2014/main" id="{A7069664-A47F-F877-F601-C0FE8CAD0AA4}"/>
              </a:ext>
            </a:extLst>
          </p:cNvPr>
          <p:cNvGrpSpPr/>
          <p:nvPr/>
        </p:nvGrpSpPr>
        <p:grpSpPr>
          <a:xfrm>
            <a:off x="10461264" y="5003177"/>
            <a:ext cx="431514" cy="493163"/>
            <a:chOff x="10231349" y="5003469"/>
            <a:chExt cx="431514" cy="493163"/>
          </a:xfrm>
        </p:grpSpPr>
        <p:sp>
          <p:nvSpPr>
            <p:cNvPr id="11" name="Arrow: Pentagon 16">
              <a:extLst>
                <a:ext uri="{FF2B5EF4-FFF2-40B4-BE49-F238E27FC236}">
                  <a16:creationId xmlns:a16="http://schemas.microsoft.com/office/drawing/2014/main" id="{D5405215-A185-9579-DD10-1851B76B8DEF}"/>
                </a:ext>
              </a:extLst>
            </p:cNvPr>
            <p:cNvSpPr/>
            <p:nvPr/>
          </p:nvSpPr>
          <p:spPr>
            <a:xfrm rot="16200004">
              <a:off x="10200521" y="5075391"/>
              <a:ext cx="493163" cy="349319"/>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AEAE9F"/>
            </a:solidFill>
            <a:ln cap="flat">
              <a:noFill/>
              <a:prstDash val="soli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8">
              <a:extLst>
                <a:ext uri="{FF2B5EF4-FFF2-40B4-BE49-F238E27FC236}">
                  <a16:creationId xmlns:a16="http://schemas.microsoft.com/office/drawing/2014/main" id="{A81B2137-6E66-F4AC-FE6B-12451A760168}"/>
                </a:ext>
              </a:extLst>
            </p:cNvPr>
            <p:cNvSpPr txBox="1"/>
            <p:nvPr/>
          </p:nvSpPr>
          <p:spPr>
            <a:xfrm>
              <a:off x="10231349" y="5142375"/>
              <a:ext cx="431514" cy="215441"/>
            </a:xfrm>
            <a:prstGeom prst="rect">
              <a:avLst/>
            </a:prstGeom>
            <a:noFill/>
            <a:ln cap="flat">
              <a:noFill/>
            </a:ln>
          </p:spPr>
          <p:txBody>
            <a:bodyPr vert="horz" wrap="square" lIns="0" tIns="0" rIns="0" bIns="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1" i="0" u="none" strike="noStrike" kern="1200" cap="none" spc="0" normalizeH="0" baseline="0" noProof="0">
                  <a:ln>
                    <a:noFill/>
                  </a:ln>
                  <a:solidFill>
                    <a:srgbClr val="FFFFFF"/>
                  </a:solidFill>
                  <a:effectLst/>
                  <a:uLnTx/>
                  <a:uFillTx/>
                  <a:latin typeface="Arial"/>
                  <a:ea typeface="+mn-ea"/>
                  <a:cs typeface="+mn-cs"/>
                </a:rPr>
                <a:t>24</a:t>
              </a:r>
            </a:p>
          </p:txBody>
        </p:sp>
      </p:grpSp>
      <p:cxnSp>
        <p:nvCxnSpPr>
          <p:cNvPr id="16" name="Straight Arrow Connector 19">
            <a:extLst>
              <a:ext uri="{FF2B5EF4-FFF2-40B4-BE49-F238E27FC236}">
                <a16:creationId xmlns:a16="http://schemas.microsoft.com/office/drawing/2014/main" id="{AB509BBA-3684-9675-8C13-1D4C3DBCA3DB}"/>
              </a:ext>
            </a:extLst>
          </p:cNvPr>
          <p:cNvCxnSpPr/>
          <p:nvPr/>
        </p:nvCxnSpPr>
        <p:spPr>
          <a:xfrm flipV="1">
            <a:off x="3544388" y="3750064"/>
            <a:ext cx="1181724" cy="174668"/>
          </a:xfrm>
          <a:prstGeom prst="straightConnector1">
            <a:avLst/>
          </a:prstGeom>
          <a:noFill/>
          <a:ln w="57150" cap="flat">
            <a:solidFill>
              <a:srgbClr val="00B600"/>
            </a:solidFill>
            <a:prstDash val="solid"/>
            <a:miter/>
            <a:tailEnd type="arrow"/>
          </a:ln>
        </p:spPr>
      </p:cxnSp>
      <p:cxnSp>
        <p:nvCxnSpPr>
          <p:cNvPr id="17" name="Straight Arrow Connector 31">
            <a:extLst>
              <a:ext uri="{FF2B5EF4-FFF2-40B4-BE49-F238E27FC236}">
                <a16:creationId xmlns:a16="http://schemas.microsoft.com/office/drawing/2014/main" id="{4B2CC5DC-30EA-8BB0-1680-FF233CEC0FFF}"/>
              </a:ext>
            </a:extLst>
          </p:cNvPr>
          <p:cNvCxnSpPr/>
          <p:nvPr/>
        </p:nvCxnSpPr>
        <p:spPr>
          <a:xfrm flipV="1">
            <a:off x="8597554" y="3575404"/>
            <a:ext cx="1181734" cy="174669"/>
          </a:xfrm>
          <a:prstGeom prst="straightConnector1">
            <a:avLst/>
          </a:prstGeom>
          <a:noFill/>
          <a:ln w="57150" cap="flat">
            <a:solidFill>
              <a:srgbClr val="00B600"/>
            </a:solidFill>
            <a:prstDash val="solid"/>
            <a:miter/>
            <a:tailEnd type="arrow"/>
          </a:ln>
        </p:spPr>
      </p:cxnSp>
      <p:sp>
        <p:nvSpPr>
          <p:cNvPr id="13" name="Slide Number Placeholder 12">
            <a:extLst>
              <a:ext uri="{FF2B5EF4-FFF2-40B4-BE49-F238E27FC236}">
                <a16:creationId xmlns:a16="http://schemas.microsoft.com/office/drawing/2014/main" id="{8AFA2F9D-E5E6-7ADB-48C4-F08E824384C5}"/>
              </a:ext>
            </a:extLst>
          </p:cNvPr>
          <p:cNvSpPr>
            <a:spLocks noGrp="1"/>
          </p:cNvSpPr>
          <p:nvPr>
            <p:ph type="sldNum" sz="quarter" idx="8"/>
          </p:nvPr>
        </p:nvSpPr>
        <p:spPr/>
        <p:txBody>
          <a:bodyPr/>
          <a:lstStyle/>
          <a:p>
            <a:pPr lvl="0"/>
            <a:fld id="{92D0D5E4-013E-4F4D-BC23-84CBD2EC3A65}" type="slidenum">
              <a:rPr lang="en-GB" smtClean="0"/>
              <a:t>8</a:t>
            </a:fld>
            <a:endParaRPr lang="en-GB"/>
          </a:p>
        </p:txBody>
      </p:sp>
    </p:spTree>
    <p:extLst>
      <p:ext uri="{BB962C8B-B14F-4D97-AF65-F5344CB8AC3E}">
        <p14:creationId xmlns:p14="http://schemas.microsoft.com/office/powerpoint/2010/main" val="30703202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name="Slide730">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69D95FBC-E555-3336-E4BF-C90ACC98B4DF}"/>
              </a:ext>
            </a:extLst>
          </p:cNvPr>
          <p:cNvSpPr txBox="1"/>
          <p:nvPr/>
        </p:nvSpPr>
        <p:spPr>
          <a:xfrm>
            <a:off x="480261" y="1384218"/>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50" b="1" i="0" u="none" strike="noStrike" kern="1200" cap="none" spc="0" baseline="0">
                <a:solidFill>
                  <a:srgbClr val="333333"/>
                </a:solidFill>
                <a:uFillTx/>
                <a:latin typeface="Arial"/>
              </a:rPr>
              <a:t>Ambient Bread % Spend and Shopper Change</a:t>
            </a:r>
          </a:p>
        </p:txBody>
      </p:sp>
      <p:sp>
        <p:nvSpPr>
          <p:cNvPr id="3" name="Title 5">
            <a:extLst>
              <a:ext uri="{FF2B5EF4-FFF2-40B4-BE49-F238E27FC236}">
                <a16:creationId xmlns:a16="http://schemas.microsoft.com/office/drawing/2014/main" id="{73875AF4-C928-BCDD-BFE9-80FFA8FFA8ED}"/>
              </a:ext>
            </a:extLst>
          </p:cNvPr>
          <p:cNvSpPr txBox="1"/>
          <p:nvPr/>
        </p:nvSpPr>
        <p:spPr>
          <a:xfrm>
            <a:off x="480261" y="468008"/>
            <a:ext cx="11466877" cy="40319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333333"/>
                </a:solidFill>
                <a:uFillTx/>
                <a:latin typeface="Arial"/>
              </a:rPr>
              <a:t>Within the Ambient Bread segment White bread is the only type increasing its Spend Share as it continues to attract more Shoppers. Brown and Grained are both more expensive per pack, which may have an impact on their Shares</a:t>
            </a:r>
          </a:p>
        </p:txBody>
      </p:sp>
      <p:sp>
        <p:nvSpPr>
          <p:cNvPr id="4" name="Footer Placeholder 2">
            <a:extLst>
              <a:ext uri="{FF2B5EF4-FFF2-40B4-BE49-F238E27FC236}">
                <a16:creationId xmlns:a16="http://schemas.microsoft.com/office/drawing/2014/main" id="{FF2CF60A-7EAF-953A-715D-B7F46FFCDEC5}"/>
              </a:ext>
            </a:extLst>
          </p:cNvPr>
          <p:cNvSpPr txBox="1"/>
          <p:nvPr/>
        </p:nvSpPr>
        <p:spPr>
          <a:xfrm>
            <a:off x="3272399" y="6390000"/>
            <a:ext cx="7495199" cy="198004"/>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1" i="0" u="none" strike="noStrike" kern="1200" cap="none" spc="0" baseline="0">
                <a:solidFill>
                  <a:srgbClr val="333333"/>
                </a:solidFill>
                <a:uFillTx/>
                <a:latin typeface="Arial"/>
              </a:rPr>
              <a:t>Source: Kantar Worldpanel | Traditional Ambient Bread |  52 w/e 17</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24, 19</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2023 and 20</a:t>
            </a:r>
            <a:r>
              <a:rPr lang="en-GB" sz="800" b="1" i="0" u="none" strike="noStrike" kern="1200" cap="none" spc="0" baseline="30000">
                <a:solidFill>
                  <a:srgbClr val="333333"/>
                </a:solidFill>
                <a:uFillTx/>
                <a:latin typeface="Arial"/>
              </a:rPr>
              <a:t>th</a:t>
            </a:r>
            <a:r>
              <a:rPr lang="en-GB" sz="800" b="1" i="0" u="none" strike="noStrike" kern="1200" cap="none" spc="0" baseline="0">
                <a:solidFill>
                  <a:srgbClr val="333333"/>
                </a:solidFill>
                <a:uFillTx/>
                <a:latin typeface="Arial"/>
              </a:rPr>
              <a:t> March 2022 </a:t>
            </a:r>
          </a:p>
        </p:txBody>
      </p:sp>
      <p:sp>
        <p:nvSpPr>
          <p:cNvPr id="5" name="Slide Number Placeholder 19">
            <a:extLst>
              <a:ext uri="{FF2B5EF4-FFF2-40B4-BE49-F238E27FC236}">
                <a16:creationId xmlns:a16="http://schemas.microsoft.com/office/drawing/2014/main" id="{107EFB92-E027-1C1F-FEEA-F03A0C757B71}"/>
              </a:ext>
            </a:extLst>
          </p:cNvPr>
          <p:cNvSpPr txBox="1"/>
          <p:nvPr/>
        </p:nvSpPr>
        <p:spPr>
          <a:xfrm>
            <a:off x="10856908" y="6390000"/>
            <a:ext cx="969958" cy="196852"/>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FA9F48-FF43-417F-8851-F22C57B37BF3}" type="slidenum">
              <a:rPr/>
              <a:t>9</a:t>
            </a:fld>
            <a:endParaRPr lang="en-GB" sz="1000" b="0" i="0" u="none" strike="noStrike" kern="1200" cap="none" spc="0" baseline="0">
              <a:solidFill>
                <a:srgbClr val="333333"/>
              </a:solidFill>
              <a:uFillTx/>
              <a:latin typeface="Arial"/>
            </a:endParaRPr>
          </a:p>
        </p:txBody>
      </p:sp>
      <p:graphicFrame>
        <p:nvGraphicFramePr>
          <p:cNvPr id="6" name="Chart 2">
            <a:extLst>
              <a:ext uri="{FF2B5EF4-FFF2-40B4-BE49-F238E27FC236}">
                <a16:creationId xmlns:a16="http://schemas.microsoft.com/office/drawing/2014/main" id="{3F356012-3851-6B87-E218-F8C52C6566AB}"/>
              </a:ext>
            </a:extLst>
          </p:cNvPr>
          <p:cNvGraphicFramePr/>
          <p:nvPr/>
        </p:nvGraphicFramePr>
        <p:xfrm>
          <a:off x="480261" y="1582222"/>
          <a:ext cx="5615732" cy="4325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4">
            <a:extLst>
              <a:ext uri="{FF2B5EF4-FFF2-40B4-BE49-F238E27FC236}">
                <a16:creationId xmlns:a16="http://schemas.microsoft.com/office/drawing/2014/main" id="{DDA20AD2-B04D-DAE1-ED0E-B4BDE1421F2D}"/>
              </a:ext>
            </a:extLst>
          </p:cNvPr>
          <p:cNvGraphicFramePr/>
          <p:nvPr/>
        </p:nvGraphicFramePr>
        <p:xfrm>
          <a:off x="6096003" y="1582222"/>
          <a:ext cx="5615732" cy="4325514"/>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8">
            <a:extLst>
              <a:ext uri="{FF2B5EF4-FFF2-40B4-BE49-F238E27FC236}">
                <a16:creationId xmlns:a16="http://schemas.microsoft.com/office/drawing/2014/main" id="{34950907-6E25-C61F-E9A6-6604B1D6B1DB}"/>
              </a:ext>
            </a:extLst>
          </p:cNvPr>
          <p:cNvSpPr>
            <a:spLocks noGrp="1"/>
          </p:cNvSpPr>
          <p:nvPr>
            <p:ph type="sldNum" sz="quarter" idx="8"/>
          </p:nvPr>
        </p:nvSpPr>
        <p:spPr/>
        <p:txBody>
          <a:bodyPr/>
          <a:lstStyle/>
          <a:p>
            <a:pPr lvl="0"/>
            <a:fld id="{92D0D5E4-013E-4F4D-BC23-84CBD2EC3A65}" type="slidenum">
              <a:rPr lang="en-GB" smtClean="0"/>
              <a:t>9</a:t>
            </a:fld>
            <a:endParaRPr lang="en-GB"/>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19"/>
</p:tagLst>
</file>

<file path=ppt/theme/theme1.xml><?xml version="1.0" encoding="utf-8"?>
<a:theme xmlns:a="http://schemas.openxmlformats.org/drawingml/2006/main" name="1_Kantar Worldpanel Presentation Template (16_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ar templat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ar templat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akkavo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91</TotalTime>
  <Words>1584</Words>
  <Application>Microsoft Office PowerPoint</Application>
  <PresentationFormat>Widescreen</PresentationFormat>
  <Paragraphs>231</Paragraphs>
  <Slides>17</Slides>
  <Notes>12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17</vt:i4>
      </vt:variant>
    </vt:vector>
  </HeadingPairs>
  <TitlesOfParts>
    <vt:vector size="23" baseType="lpstr">
      <vt:lpstr>Arial</vt:lpstr>
      <vt:lpstr>Calibri</vt:lpstr>
      <vt:lpstr>1_Kantar Worldpanel Presentation Template (16_9)</vt:lpstr>
      <vt:lpstr>Kantar template master</vt:lpstr>
      <vt:lpstr>1_Kantar template master</vt:lpstr>
      <vt:lpstr>1_Bakkavor Theme</vt:lpstr>
      <vt:lpstr>Federation of Bakers – Market Overview   Kantar Data 52 w/e to 17th March 2024</vt:lpstr>
      <vt:lpstr>PowerPoint Presentation</vt:lpstr>
      <vt:lpstr>All Bread sectors experience strong Spend growth, however Specialty Bread is the standout performer due it seeing the highest Volume growth (+4.3%) and Spend growth (+14.1%)</vt:lpstr>
      <vt:lpstr>Both Pre-packed and ISB experience double-digit growth over the last two years, although ISB appears to be driving Volume growth. This could be driven by the slower increase in the Price per Pack (+8.9% vs +9.8%)</vt:lpstr>
      <vt:lpstr>Both Pre-Packed and ISB experience growth over the last two years, although ISB is the driver of Volume growth. This is despite ISBs Price Per Pack  increasing at a faster rate both YoY and 2YoY, +5 and +11 ppts, respectively.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Federation of Bakers – Market Overview   Kantar Data 52 w/e to 17th March 2024</dc:title>
  <dc:creator>Brophy, Roman (KWLWG)</dc:creator>
  <cp:lastModifiedBy>Andrew Pyne</cp:lastModifiedBy>
  <cp:revision>6</cp:revision>
  <dcterms:created xsi:type="dcterms:W3CDTF">2024-04-17T15:24:39Z</dcterms:created>
  <dcterms:modified xsi:type="dcterms:W3CDTF">2024-07-17T10:16:20Z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0x01010059CFF90FE60DBD4C95B30724DFCC1232</vt:lpwstr>
  </property>
  <property fmtid="{D5CDD505-2E9C-101B-9397-08002B2CF9AE}" pid="3" name="MSIP_Label_3741da7a-79c1-417c-b408-16c0bfe99fca_Enabled">
    <vt:lpwstr>true</vt:lpwstr>
  </property>
  <property fmtid="{D5CDD505-2E9C-101B-9397-08002B2CF9AE}" pid="4" name="MSIP_Label_3741da7a-79c1-417c-b408-16c0bfe99fca_SetDate">
    <vt:lpwstr>2024-04-17T15:28:14Z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3b0e9bf7-a990-4aff-a22f-c3c0dc18e7a8</vt:lpwstr>
  </property>
  <property fmtid="{D5CDD505-2E9C-101B-9397-08002B2CF9AE}" pid="9" name="MSIP_Label_3741da7a-79c1-417c-b408-16c0bfe99fca_ContentBits">
    <vt:lpwstr>0</vt:lpwstr>
  </property>
</Properties>
</file>